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 id="2147483698" r:id="rId2"/>
  </p:sldMasterIdLst>
  <p:notesMasterIdLst>
    <p:notesMasterId r:id="rId6"/>
  </p:notesMasterIdLst>
  <p:handoutMasterIdLst>
    <p:handoutMasterId r:id="rId7"/>
  </p:handoutMasterIdLst>
  <p:sldIdLst>
    <p:sldId id="268" r:id="rId3"/>
    <p:sldId id="287" r:id="rId4"/>
    <p:sldId id="269" r:id="rId5"/>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20">
          <p15:clr>
            <a:srgbClr val="A4A3A4"/>
          </p15:clr>
        </p15:guide>
        <p15:guide id="2" orient="horz" pos="192">
          <p15:clr>
            <a:srgbClr val="A4A3A4"/>
          </p15:clr>
        </p15:guide>
        <p15:guide id="3" orient="horz" pos="3888">
          <p15:clr>
            <a:srgbClr val="A4A3A4"/>
          </p15:clr>
        </p15:guide>
        <p15:guide id="4" pos="2880">
          <p15:clr>
            <a:srgbClr val="A4A3A4"/>
          </p15:clr>
        </p15:guide>
        <p15:guide id="5" pos="288">
          <p15:clr>
            <a:srgbClr val="A4A3A4"/>
          </p15:clr>
        </p15:guide>
        <p15:guide id="6" pos="5472">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4F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ferSingleView="1">
    <p:restoredLeft sz="7589" autoAdjust="0"/>
    <p:restoredTop sz="97033" autoAdjust="0"/>
  </p:normalViewPr>
  <p:slideViewPr>
    <p:cSldViewPr snapToObjects="1">
      <p:cViewPr varScale="1">
        <p:scale>
          <a:sx n="130" d="100"/>
          <a:sy n="130" d="100"/>
        </p:scale>
        <p:origin x="1908" y="114"/>
      </p:cViewPr>
      <p:guideLst>
        <p:guide orient="horz" pos="720"/>
        <p:guide orient="horz" pos="192"/>
        <p:guide orient="horz" pos="3888"/>
        <p:guide pos="2880"/>
        <p:guide pos="288"/>
        <p:guide pos="5472"/>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Objects="1">
      <p:cViewPr varScale="1">
        <p:scale>
          <a:sx n="69" d="100"/>
          <a:sy n="69" d="100"/>
        </p:scale>
        <p:origin x="3234" y="7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handoutMaster" Target="handoutMasters/handout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C80C9753-D86A-7E46-B736-151B08FBBA06}" type="datetime1">
              <a:rPr lang="en-US" smtClean="0"/>
              <a:pPr/>
              <a:t>1/16/2017</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2FB06AA0-874E-1E43-B7A6-3A32CCFD9C9E}" type="slidenum">
              <a:rPr lang="en-US" smtClean="0"/>
              <a:pPr/>
              <a:t>‹#›</a:t>
            </a:fld>
            <a:endParaRPr lang="en-US"/>
          </a:p>
        </p:txBody>
      </p:sp>
    </p:spTree>
    <p:extLst>
      <p:ext uri="{BB962C8B-B14F-4D97-AF65-F5344CB8AC3E}">
        <p14:creationId xmlns:p14="http://schemas.microsoft.com/office/powerpoint/2010/main" val="12604569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44ED3BF-3CB7-5046-84A2-725EAA880A50}" type="datetime1">
              <a:rPr lang="en-US" smtClean="0"/>
              <a:pPr/>
              <a:t>1/16/2017</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5F6C6165-BF42-A041-98E4-81607A426640}" type="slidenum">
              <a:rPr lang="en-US" smtClean="0"/>
              <a:pPr/>
              <a:t>‹#›</a:t>
            </a:fld>
            <a:endParaRPr lang="en-US"/>
          </a:p>
        </p:txBody>
      </p:sp>
    </p:spTree>
    <p:extLst>
      <p:ext uri="{BB962C8B-B14F-4D97-AF65-F5344CB8AC3E}">
        <p14:creationId xmlns:p14="http://schemas.microsoft.com/office/powerpoint/2010/main" val="226545774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1</a:t>
            </a:fld>
            <a:endParaRPr lang="en-US"/>
          </a:p>
        </p:txBody>
      </p:sp>
    </p:spTree>
    <p:extLst>
      <p:ext uri="{BB962C8B-B14F-4D97-AF65-F5344CB8AC3E}">
        <p14:creationId xmlns:p14="http://schemas.microsoft.com/office/powerpoint/2010/main" val="2748514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551118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3</a:t>
            </a:fld>
            <a:endParaRPr lang="en-US"/>
          </a:p>
        </p:txBody>
      </p:sp>
    </p:spTree>
    <p:extLst>
      <p:ext uri="{BB962C8B-B14F-4D97-AF65-F5344CB8AC3E}">
        <p14:creationId xmlns:p14="http://schemas.microsoft.com/office/powerpoint/2010/main" val="31484574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TextBox 7"/>
          <p:cNvSpPr txBox="1"/>
          <p:nvPr userDrawn="1"/>
        </p:nvSpPr>
        <p:spPr>
          <a:xfrm>
            <a:off x="0" y="2590800"/>
            <a:ext cx="9144000" cy="2246769"/>
          </a:xfrm>
          <a:prstGeom prst="rect">
            <a:avLst/>
          </a:prstGeom>
          <a:solidFill>
            <a:srgbClr val="414FAB"/>
          </a:solidFill>
        </p:spPr>
        <p:txBody>
          <a:bodyPr wrap="square" rtlCol="0">
            <a:spAutoFit/>
          </a:bodyPr>
          <a:lstStyle/>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p:txBody>
      </p:sp>
      <p:sp>
        <p:nvSpPr>
          <p:cNvPr id="2" name="Title 1"/>
          <p:cNvSpPr>
            <a:spLocks noGrp="1"/>
          </p:cNvSpPr>
          <p:nvPr>
            <p:ph type="title" hasCustomPrompt="1"/>
          </p:nvPr>
        </p:nvSpPr>
        <p:spPr>
          <a:xfrm>
            <a:off x="457200" y="3205956"/>
            <a:ext cx="8229600" cy="598487"/>
          </a:xfrm>
        </p:spPr>
        <p:txBody>
          <a:bodyPr anchor="b">
            <a:normAutofit/>
          </a:bodyPr>
          <a:lstStyle>
            <a:lvl1pPr algn="l">
              <a:defRPr sz="2800" b="1" i="0" cap="none">
                <a:solidFill>
                  <a:schemeClr val="bg1"/>
                </a:solidFill>
                <a:latin typeface="Arial"/>
                <a:cs typeface="Arial"/>
              </a:defRPr>
            </a:lvl1pPr>
          </a:lstStyle>
          <a:p>
            <a:r>
              <a:rPr lang="en-US" dirty="0" smtClean="0"/>
              <a:t>Section Title</a:t>
            </a:r>
            <a:endParaRPr lang="en-US" dirty="0"/>
          </a:p>
        </p:txBody>
      </p:sp>
      <p:sp>
        <p:nvSpPr>
          <p:cNvPr id="3" name="Text Placeholder 2"/>
          <p:cNvSpPr>
            <a:spLocks noGrp="1"/>
          </p:cNvSpPr>
          <p:nvPr>
            <p:ph type="body" idx="1" hasCustomPrompt="1"/>
          </p:nvPr>
        </p:nvSpPr>
        <p:spPr>
          <a:xfrm>
            <a:off x="457200" y="3813177"/>
            <a:ext cx="8229600" cy="455612"/>
          </a:xfrm>
        </p:spPr>
        <p:txBody>
          <a:bodyPr anchor="t">
            <a:normAutofit/>
          </a:bodyPr>
          <a:lstStyle>
            <a:lvl1pPr marL="0" indent="0">
              <a:buNone/>
              <a:defRPr sz="16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Section Subtitle</a:t>
            </a:r>
          </a:p>
        </p:txBody>
      </p:sp>
      <p:pic>
        <p:nvPicPr>
          <p:cNvPr id="6" name="Picture 5"/>
          <p:cNvPicPr>
            <a:picLocks noChangeAspect="1"/>
          </p:cNvPicPr>
          <p:nvPr userDrawn="1"/>
        </p:nvPicPr>
        <p:blipFill>
          <a:blip r:embed="rId3"/>
          <a:stretch>
            <a:fillRect/>
          </a:stretch>
        </p:blipFill>
        <p:spPr>
          <a:xfrm>
            <a:off x="7721600" y="304800"/>
            <a:ext cx="965200" cy="1293368"/>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Bulle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172200" cy="609600"/>
          </a:xfrm>
        </p:spPr>
        <p:txBody>
          <a:bodyPr/>
          <a:lstStyle>
            <a:lvl1pPr>
              <a:defRPr b="1"/>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7" name="Content Placeholder 2"/>
          <p:cNvSpPr>
            <a:spLocks noGrp="1"/>
          </p:cNvSpPr>
          <p:nvPr>
            <p:ph idx="1"/>
          </p:nvPr>
        </p:nvSpPr>
        <p:spPr>
          <a:xfrm>
            <a:off x="457200" y="1143000"/>
            <a:ext cx="82296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 Above Tex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Title 1"/>
          <p:cNvSpPr>
            <a:spLocks noGrp="1"/>
          </p:cNvSpPr>
          <p:nvPr>
            <p:ph type="title"/>
          </p:nvPr>
        </p:nvSpPr>
        <p:spPr>
          <a:xfrm>
            <a:off x="457200" y="304800"/>
            <a:ext cx="6172200" cy="609600"/>
          </a:xfrm>
        </p:spPr>
        <p:txBody>
          <a:bodyPr/>
          <a:lstStyle>
            <a:lvl1pPr>
              <a:defRPr b="1"/>
            </a:lvl1pPr>
          </a:lstStyle>
          <a:p>
            <a:r>
              <a:rPr lang="en-US" dirty="0" smtClean="0"/>
              <a:t>Click to edit Master title style</a:t>
            </a:r>
            <a:endParaRPr lang="en-US" dirty="0"/>
          </a:p>
        </p:txBody>
      </p:sp>
      <p:sp>
        <p:nvSpPr>
          <p:cNvPr id="8" name="Text Placeholder 2"/>
          <p:cNvSpPr>
            <a:spLocks noGrp="1"/>
          </p:cNvSpPr>
          <p:nvPr>
            <p:ph type="body" idx="1" hasCustomPrompt="1"/>
          </p:nvPr>
        </p:nvSpPr>
        <p:spPr>
          <a:xfrm>
            <a:off x="457200" y="5410200"/>
            <a:ext cx="8229600" cy="762000"/>
          </a:xfrm>
        </p:spPr>
        <p:txBody>
          <a:bodyPr anchor="t">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Text, i.e. description of image / chart / table</a:t>
            </a:r>
          </a:p>
        </p:txBody>
      </p:sp>
      <p:sp>
        <p:nvSpPr>
          <p:cNvPr id="9" name="Content Placeholder 3"/>
          <p:cNvSpPr>
            <a:spLocks noGrp="1"/>
          </p:cNvSpPr>
          <p:nvPr>
            <p:ph sz="half" idx="2" hasCustomPrompt="1"/>
          </p:nvPr>
        </p:nvSpPr>
        <p:spPr>
          <a:xfrm>
            <a:off x="457200" y="1143000"/>
            <a:ext cx="8229600" cy="4068764"/>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pic>
        <p:nvPicPr>
          <p:cNvPr id="10" name="Picture 9"/>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 Bullet Lis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Content Placeholder 2"/>
          <p:cNvSpPr>
            <a:spLocks noGrp="1"/>
          </p:cNvSpPr>
          <p:nvPr>
            <p:ph sz="half" idx="1"/>
          </p:nvPr>
        </p:nvSpPr>
        <p:spPr>
          <a:xfrm>
            <a:off x="457200" y="1143000"/>
            <a:ext cx="4038600" cy="5029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3"/>
          <p:cNvSpPr>
            <a:spLocks noGrp="1"/>
          </p:cNvSpPr>
          <p:nvPr>
            <p:ph sz="half" idx="2"/>
          </p:nvPr>
        </p:nvSpPr>
        <p:spPr>
          <a:xfrm>
            <a:off x="4648200" y="1143000"/>
            <a:ext cx="4038600" cy="5029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 Left &amp; Image Righ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Content Placeholder 2"/>
          <p:cNvSpPr>
            <a:spLocks noGrp="1"/>
          </p:cNvSpPr>
          <p:nvPr>
            <p:ph sz="half" idx="1"/>
          </p:nvPr>
        </p:nvSpPr>
        <p:spPr>
          <a:xfrm>
            <a:off x="457200" y="1143000"/>
            <a:ext cx="2895600" cy="5029200"/>
          </a:xfrm>
        </p:spPr>
        <p:txBody>
          <a:bodyPr/>
          <a:lstStyle>
            <a:lvl1pPr>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p:txBody>
      </p:sp>
      <p:sp>
        <p:nvSpPr>
          <p:cNvPr id="6" name="Content Placeholder 3"/>
          <p:cNvSpPr>
            <a:spLocks noGrp="1"/>
          </p:cNvSpPr>
          <p:nvPr>
            <p:ph sz="half" idx="2" hasCustomPrompt="1"/>
          </p:nvPr>
        </p:nvSpPr>
        <p:spPr>
          <a:xfrm>
            <a:off x="3505200" y="1143000"/>
            <a:ext cx="5181600" cy="5029200"/>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sp>
        <p:nvSpPr>
          <p:cNvPr id="7"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Left &amp; Text Right">
    <p:spTree>
      <p:nvGrpSpPr>
        <p:cNvPr id="1" name=""/>
        <p:cNvGrpSpPr/>
        <p:nvPr/>
      </p:nvGrpSpPr>
      <p:grpSpPr>
        <a:xfrm>
          <a:off x="0" y="0"/>
          <a:ext cx="0" cy="0"/>
          <a:chOff x="0" y="0"/>
          <a:chExt cx="0" cy="0"/>
        </a:xfrm>
      </p:grpSpPr>
      <p:sp>
        <p:nvSpPr>
          <p:cNvPr id="5"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sp>
        <p:nvSpPr>
          <p:cNvPr id="6" name="Content Placeholder 3"/>
          <p:cNvSpPr>
            <a:spLocks noGrp="1"/>
          </p:cNvSpPr>
          <p:nvPr>
            <p:ph sz="half" idx="2" hasCustomPrompt="1"/>
          </p:nvPr>
        </p:nvSpPr>
        <p:spPr>
          <a:xfrm>
            <a:off x="457200" y="1143000"/>
            <a:ext cx="5181600" cy="5029200"/>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sp>
        <p:nvSpPr>
          <p:cNvPr id="7" name="Text Placeholder 2"/>
          <p:cNvSpPr>
            <a:spLocks noGrp="1"/>
          </p:cNvSpPr>
          <p:nvPr>
            <p:ph type="body" idx="1" hasCustomPrompt="1"/>
          </p:nvPr>
        </p:nvSpPr>
        <p:spPr>
          <a:xfrm>
            <a:off x="5791200" y="1143000"/>
            <a:ext cx="2895600" cy="5029200"/>
          </a:xfrm>
        </p:spPr>
        <p:txBody>
          <a:bodyPr anchor="t">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Text, i.e. description of image / chart / table</a:t>
            </a:r>
          </a:p>
        </p:txBody>
      </p:sp>
      <p:sp>
        <p:nvSpPr>
          <p:cNvPr id="10" name="Slide Number Placeholder 5"/>
          <p:cNvSpPr>
            <a:spLocks noGrp="1"/>
          </p:cNvSpPr>
          <p:nvPr>
            <p:ph type="sldNum" sz="quarter" idx="4"/>
          </p:nvPr>
        </p:nvSpPr>
        <p:spPr>
          <a:xfrm>
            <a:off x="3505200" y="6356350"/>
            <a:ext cx="2133600" cy="365125"/>
          </a:xfrm>
          <a:prstGeom prst="rect">
            <a:avLst/>
          </a:prstGeom>
        </p:spPr>
        <p:txBody>
          <a:bodyPr vert="horz" lIns="91440" tIns="45720" rIns="91440" bIns="45720" rtlCol="0" anchor="b"/>
          <a:lstStyle>
            <a:lvl1pPr algn="ctr">
              <a:defRPr sz="900">
                <a:solidFill>
                  <a:srgbClr val="FFFFFF"/>
                </a:solidFill>
              </a:defRPr>
            </a:lvl1pPr>
          </a:lstStyle>
          <a:p>
            <a:fld id="{95FB27F1-C2FE-E646-9E41-8F3092BBAFAE}" type="slidenum">
              <a:rPr lang="en-US" smtClean="0"/>
              <a:pPr/>
              <a:t>‹#›</a:t>
            </a:fld>
            <a:endParaRPr lang="en-US" dirty="0"/>
          </a:p>
        </p:txBody>
      </p:sp>
      <p:pic>
        <p:nvPicPr>
          <p:cNvPr id="11" name="Picture 10"/>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3276600"/>
            <a:ext cx="8229600" cy="476250"/>
          </a:xfrm>
          <a:prstGeom prst="rect">
            <a:avLst/>
          </a:prstGeom>
        </p:spPr>
        <p:txBody>
          <a:bodyPr/>
          <a:lstStyle>
            <a:lvl1pPr>
              <a:defRPr baseline="0"/>
            </a:lvl1pPr>
          </a:lstStyle>
          <a:p>
            <a:r>
              <a:rPr lang="en-US" dirty="0" smtClean="0"/>
              <a:t>Title of Presentation</a:t>
            </a:r>
            <a:endParaRPr lang="en-US" dirty="0"/>
          </a:p>
        </p:txBody>
      </p:sp>
      <p:sp>
        <p:nvSpPr>
          <p:cNvPr id="3" name="Subtitle 2"/>
          <p:cNvSpPr>
            <a:spLocks noGrp="1"/>
          </p:cNvSpPr>
          <p:nvPr>
            <p:ph type="subTitle" idx="1" hasCustomPrompt="1"/>
          </p:nvPr>
        </p:nvSpPr>
        <p:spPr>
          <a:xfrm>
            <a:off x="457200" y="3810000"/>
            <a:ext cx="8229600" cy="304800"/>
          </a:xfrm>
          <a:prstGeom prst="rect">
            <a:avLst/>
          </a:prstGeom>
        </p:spPr>
        <p:txBody>
          <a:bodyPr/>
          <a:lstStyle>
            <a:lvl1pPr marL="0" indent="0" algn="l">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smtClean="0"/>
              <a:t>Firstname</a:t>
            </a:r>
            <a:r>
              <a:rPr lang="en-US" dirty="0" smtClean="0"/>
              <a:t> </a:t>
            </a:r>
            <a:r>
              <a:rPr lang="en-US" dirty="0" err="1" smtClean="0"/>
              <a:t>Lastname</a:t>
            </a:r>
            <a:r>
              <a:rPr lang="en-US" dirty="0" smtClean="0"/>
              <a:t> / Month DD, YYYY</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 Column Bulle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172200" cy="609600"/>
          </a:xfrm>
          <a:prstGeom prst="rect">
            <a:avLst/>
          </a:prstGeom>
        </p:spPr>
        <p:txBody>
          <a:bodyPr/>
          <a:lstStyle>
            <a:lvl1pPr>
              <a:defRPr b="1"/>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a:xfrm>
            <a:off x="6553200" y="6356350"/>
            <a:ext cx="2133600" cy="365125"/>
          </a:xfrm>
          <a:prstGeom prst="rect">
            <a:avLst/>
          </a:prstGeom>
        </p:spPr>
        <p:txBody>
          <a:bodyPr/>
          <a:lstStyle/>
          <a:p>
            <a:fld id="{95FB27F1-C2FE-E646-9E41-8F3092BBAFAE}" type="slidenum">
              <a:rPr lang="en-US" smtClean="0"/>
              <a:pPr/>
              <a:t>‹#›</a:t>
            </a:fld>
            <a:endParaRPr lang="en-US" dirty="0"/>
          </a:p>
        </p:txBody>
      </p:sp>
      <p:sp>
        <p:nvSpPr>
          <p:cNvPr id="7" name="Content Placeholder 2"/>
          <p:cNvSpPr>
            <a:spLocks noGrp="1"/>
          </p:cNvSpPr>
          <p:nvPr>
            <p:ph idx="1"/>
          </p:nvPr>
        </p:nvSpPr>
        <p:spPr>
          <a:xfrm>
            <a:off x="457200" y="1143000"/>
            <a:ext cx="8229600" cy="5029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descr="ONF-symbol-large.gi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39000" y="128016"/>
            <a:ext cx="1645920" cy="864108"/>
          </a:xfrm>
          <a:prstGeom prst="rect">
            <a:avLst/>
          </a:prstGeom>
        </p:spPr>
      </p:pic>
    </p:spTree>
    <p:extLst>
      <p:ext uri="{BB962C8B-B14F-4D97-AF65-F5344CB8AC3E}">
        <p14:creationId xmlns:p14="http://schemas.microsoft.com/office/powerpoint/2010/main" val="335938612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gif"/><Relationship Id="rId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8"/>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04800"/>
            <a:ext cx="8229600" cy="6096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143000"/>
            <a:ext cx="8229600" cy="50292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5"/>
          <p:cNvSpPr>
            <a:spLocks noGrp="1"/>
          </p:cNvSpPr>
          <p:nvPr>
            <p:ph type="sldNum" sz="quarter" idx="4"/>
          </p:nvPr>
        </p:nvSpPr>
        <p:spPr>
          <a:xfrm>
            <a:off x="3505200" y="6356350"/>
            <a:ext cx="2133600" cy="365125"/>
          </a:xfrm>
          <a:prstGeom prst="rect">
            <a:avLst/>
          </a:prstGeom>
        </p:spPr>
        <p:txBody>
          <a:bodyPr vert="horz" lIns="91440" tIns="45720" rIns="91440" bIns="45720" rtlCol="0" anchor="b"/>
          <a:lstStyle>
            <a:lvl1pPr algn="ctr">
              <a:defRPr sz="900">
                <a:solidFill>
                  <a:srgbClr val="FFFFFF"/>
                </a:solidFill>
              </a:defRPr>
            </a:lvl1pPr>
          </a:lstStyle>
          <a:p>
            <a:fld id="{95FB27F1-C2FE-E646-9E41-8F3092BBAFAE}" type="slidenum">
              <a:rPr lang="en-US" smtClean="0"/>
              <a:pPr/>
              <a:t>‹#›</a:t>
            </a:fld>
            <a:endParaRPr lang="en-US" dirty="0"/>
          </a:p>
        </p:txBody>
      </p:sp>
      <p:sp>
        <p:nvSpPr>
          <p:cNvPr id="8" name="TextBox 7"/>
          <p:cNvSpPr txBox="1"/>
          <p:nvPr userDrawn="1"/>
        </p:nvSpPr>
        <p:spPr>
          <a:xfrm>
            <a:off x="457200" y="6356350"/>
            <a:ext cx="2590800" cy="369332"/>
          </a:xfrm>
          <a:prstGeom prst="rect">
            <a:avLst/>
          </a:prstGeom>
          <a:noFill/>
        </p:spPr>
        <p:txBody>
          <a:bodyPr wrap="square" rtlCol="0">
            <a:spAutoFit/>
          </a:bodyPr>
          <a:lstStyle/>
          <a:p>
            <a:pPr algn="l"/>
            <a:r>
              <a:rPr lang="en-US" sz="900" dirty="0" smtClean="0">
                <a:solidFill>
                  <a:schemeClr val="bg1"/>
                </a:solidFill>
              </a:rPr>
              <a:t>Revision #.#</a:t>
            </a:r>
          </a:p>
          <a:p>
            <a:pPr algn="l"/>
            <a:r>
              <a:rPr lang="en-US" sz="900" dirty="0" smtClean="0">
                <a:solidFill>
                  <a:schemeClr val="bg1"/>
                </a:solidFill>
              </a:rPr>
              <a:t>© 2017 Open Networking Foundation</a:t>
            </a:r>
          </a:p>
        </p:txBody>
      </p:sp>
    </p:spTree>
  </p:cSld>
  <p:clrMap bg1="lt1" tx1="dk1" bg2="lt2" tx2="dk2" accent1="accent1" accent2="accent2" accent3="accent3" accent4="accent4" accent5="accent5" accent6="accent6" hlink="hlink" folHlink="folHlink"/>
  <p:sldLayoutIdLst>
    <p:sldLayoutId id="2147483662" r:id="rId1"/>
    <p:sldLayoutId id="2147483680" r:id="rId2"/>
    <p:sldLayoutId id="2147483681" r:id="rId3"/>
    <p:sldLayoutId id="2147483682" r:id="rId4"/>
    <p:sldLayoutId id="2147483683" r:id="rId5"/>
    <p:sldLayoutId id="2147483684" r:id="rId6"/>
  </p:sldLayoutIdLst>
  <p:timing>
    <p:tnLst>
      <p:par>
        <p:cTn id="1" dur="indefinite" restart="never" nodeType="tmRoot"/>
      </p:par>
    </p:tnLst>
  </p:timing>
  <p:hf hdr="0" dt="0"/>
  <p:txStyles>
    <p:titleStyle>
      <a:lvl1pPr algn="l" defTabSz="457200" rtl="0" eaLnBrk="1" latinLnBrk="0" hangingPunct="1">
        <a:spcBef>
          <a:spcPct val="0"/>
        </a:spcBef>
        <a:buNone/>
        <a:defRPr sz="2400" b="1" kern="1200">
          <a:solidFill>
            <a:schemeClr val="tx1"/>
          </a:solidFill>
          <a:latin typeface="+mj-lt"/>
          <a:ea typeface="+mj-ea"/>
          <a:cs typeface="+mj-cs"/>
        </a:defRPr>
      </a:lvl1pPr>
    </p:titleStyle>
    <p:bodyStyle>
      <a:lvl1pPr marL="342900" indent="-342900" algn="l" defTabSz="457200" rtl="0" eaLnBrk="1" latinLnBrk="0" hangingPunct="1">
        <a:spcBef>
          <a:spcPct val="20000"/>
        </a:spcBef>
        <a:spcAft>
          <a:spcPts val="0"/>
        </a:spcAft>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4"/>
          <a:stretch>
            <a:fillRect/>
          </a:stretch>
        </a:blipFill>
        <a:effectLst/>
      </p:bgPr>
    </p:bg>
    <p:spTree>
      <p:nvGrpSpPr>
        <p:cNvPr id="1" name=""/>
        <p:cNvGrpSpPr/>
        <p:nvPr/>
      </p:nvGrpSpPr>
      <p:grpSpPr>
        <a:xfrm>
          <a:off x="0" y="0"/>
          <a:ext cx="0" cy="0"/>
          <a:chOff x="0" y="0"/>
          <a:chExt cx="0" cy="0"/>
        </a:xfrm>
      </p:grpSpPr>
      <p:pic>
        <p:nvPicPr>
          <p:cNvPr id="7" name="Picture 6" descr="ONF-horiz-large.gif"/>
          <p:cNvPicPr>
            <a:picLocks noChangeAspect="1"/>
          </p:cNvPicPr>
          <p:nvPr userDrawn="1"/>
        </p:nvPicPr>
        <p:blipFill>
          <a:blip r:embed="rId5"/>
          <a:stretch>
            <a:fillRect/>
          </a:stretch>
        </p:blipFill>
        <p:spPr>
          <a:xfrm>
            <a:off x="111760" y="88392"/>
            <a:ext cx="5679440" cy="1664208"/>
          </a:xfrm>
          <a:prstGeom prst="rect">
            <a:avLst/>
          </a:prstGeom>
        </p:spPr>
      </p:pic>
      <p:sp>
        <p:nvSpPr>
          <p:cNvPr id="4" name="TextBox 3"/>
          <p:cNvSpPr txBox="1"/>
          <p:nvPr userDrawn="1"/>
        </p:nvSpPr>
        <p:spPr>
          <a:xfrm>
            <a:off x="457200" y="6356350"/>
            <a:ext cx="2590800" cy="369332"/>
          </a:xfrm>
          <a:prstGeom prst="rect">
            <a:avLst/>
          </a:prstGeom>
          <a:noFill/>
        </p:spPr>
        <p:txBody>
          <a:bodyPr wrap="square" rtlCol="0">
            <a:spAutoFit/>
          </a:bodyPr>
          <a:lstStyle/>
          <a:p>
            <a:pPr algn="l"/>
            <a:endParaRPr lang="en-US" sz="900" dirty="0" smtClean="0">
              <a:solidFill>
                <a:srgbClr val="141313"/>
              </a:solidFill>
            </a:endParaRPr>
          </a:p>
          <a:p>
            <a:pPr algn="l"/>
            <a:r>
              <a:rPr lang="en-US" sz="900" dirty="0" smtClean="0">
                <a:solidFill>
                  <a:srgbClr val="141313"/>
                </a:solidFill>
              </a:rPr>
              <a:t>© 2017 Open Networking Foundation</a:t>
            </a:r>
          </a:p>
        </p:txBody>
      </p:sp>
      <p:pic>
        <p:nvPicPr>
          <p:cNvPr id="5" name="Picture 4"/>
          <p:cNvPicPr>
            <a:picLocks noChangeAspect="1"/>
          </p:cNvPicPr>
          <p:nvPr userDrawn="1"/>
        </p:nvPicPr>
        <p:blipFill>
          <a:blip r:embed="rId6"/>
          <a:stretch>
            <a:fillRect/>
          </a:stretch>
        </p:blipFill>
        <p:spPr>
          <a:xfrm>
            <a:off x="7721600" y="304800"/>
            <a:ext cx="965200" cy="1293368"/>
          </a:xfrm>
          <a:prstGeom prst="rect">
            <a:avLst/>
          </a:prstGeom>
        </p:spPr>
      </p:pic>
      <p:sp>
        <p:nvSpPr>
          <p:cNvPr id="6" name="TextBox 5"/>
          <p:cNvSpPr txBox="1"/>
          <p:nvPr userDrawn="1"/>
        </p:nvSpPr>
        <p:spPr>
          <a:xfrm>
            <a:off x="0" y="2590800"/>
            <a:ext cx="9144000" cy="2246769"/>
          </a:xfrm>
          <a:prstGeom prst="rect">
            <a:avLst/>
          </a:prstGeom>
          <a:solidFill>
            <a:srgbClr val="414FAB"/>
          </a:solidFill>
        </p:spPr>
        <p:txBody>
          <a:bodyPr wrap="square" rtlCol="0">
            <a:spAutoFit/>
          </a:bodyPr>
          <a:lstStyle/>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p:txBody>
      </p:sp>
    </p:spTree>
  </p:cSld>
  <p:clrMap bg1="lt1" tx1="dk1" bg2="lt2" tx2="dk2" accent1="accent1" accent2="accent2" accent3="accent3" accent4="accent4" accent5="accent5" accent6="accent6" hlink="hlink" folHlink="folHlink"/>
  <p:sldLayoutIdLst>
    <p:sldLayoutId id="2147483699" r:id="rId1"/>
    <p:sldLayoutId id="2147483701" r:id="rId2"/>
  </p:sldLayoutIdLst>
  <p:txStyles>
    <p:titleStyle>
      <a:lvl1pPr algn="l" defTabSz="457200" rtl="0" eaLnBrk="1" latinLnBrk="0" hangingPunct="1">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None/>
        <a:defRPr sz="1600" kern="1200">
          <a:solidFill>
            <a:schemeClr val="bg1"/>
          </a:solidFill>
          <a:latin typeface="+mn-lt"/>
          <a:ea typeface="+mn-ea"/>
          <a:cs typeface="+mn-cs"/>
        </a:defRPr>
      </a:lvl1pPr>
      <a:lvl2pPr marL="742950" indent="-285750" algn="l" defTabSz="457200" rtl="0" eaLnBrk="1" latinLnBrk="0" hangingPunct="1">
        <a:spcBef>
          <a:spcPct val="20000"/>
        </a:spcBef>
        <a:buFont typeface="Arial"/>
        <a:buNone/>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None/>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None/>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opennetworking.org/about/onf-operating-document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Open Source SDN </a:t>
            </a:r>
            <a:r>
              <a:rPr lang="en-US" dirty="0"/>
              <a:t>–  </a:t>
            </a:r>
            <a:r>
              <a:rPr lang="en-US" sz="2000" dirty="0" smtClean="0"/>
              <a:t>Protocol </a:t>
            </a:r>
            <a:r>
              <a:rPr lang="en-US" sz="2000" dirty="0"/>
              <a:t>Independent Forwarding</a:t>
            </a:r>
          </a:p>
        </p:txBody>
      </p:sp>
      <p:sp>
        <p:nvSpPr>
          <p:cNvPr id="3" name="Subtitle 2"/>
          <p:cNvSpPr>
            <a:spLocks noGrp="1"/>
          </p:cNvSpPr>
          <p:nvPr>
            <p:ph type="subTitle" idx="1"/>
          </p:nvPr>
        </p:nvSpPr>
        <p:spPr/>
        <p:txBody>
          <a:bodyPr/>
          <a:lstStyle/>
          <a:p>
            <a:r>
              <a:rPr lang="en-US" dirty="0" smtClean="0"/>
              <a:t>Gordon Brebner / January </a:t>
            </a:r>
            <a:r>
              <a:rPr lang="en-US" dirty="0" smtClean="0"/>
              <a:t>17, </a:t>
            </a:r>
            <a:r>
              <a:rPr lang="en-US" dirty="0" smtClean="0"/>
              <a:t>2017</a:t>
            </a:r>
            <a:endParaRPr lang="en-US" dirty="0"/>
          </a:p>
        </p:txBody>
      </p:sp>
    </p:spTree>
    <p:extLst>
      <p:ext uri="{BB962C8B-B14F-4D97-AF65-F5344CB8AC3E}">
        <p14:creationId xmlns:p14="http://schemas.microsoft.com/office/powerpoint/2010/main" val="6760446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Open Source SDN Meeting Parameters</a:t>
            </a:r>
            <a:br>
              <a:rPr lang="en-US" dirty="0"/>
            </a:b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2</a:t>
            </a:fld>
            <a:endParaRPr lang="en-US" dirty="0"/>
          </a:p>
        </p:txBody>
      </p:sp>
      <p:sp>
        <p:nvSpPr>
          <p:cNvPr id="6" name="Content Placeholder 2"/>
          <p:cNvSpPr txBox="1">
            <a:spLocks/>
          </p:cNvSpPr>
          <p:nvPr/>
        </p:nvSpPr>
        <p:spPr>
          <a:xfrm>
            <a:off x="457647" y="1904999"/>
            <a:ext cx="8228707" cy="422076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spcAft>
                <a:spcPts val="0"/>
              </a:spcAft>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smtClean="0">
                <a:solidFill>
                  <a:srgbClr val="141313"/>
                </a:solidFill>
              </a:rPr>
              <a:t>This is a reminder that all Open Source SDN meetings (sponsored by Open Networking Foundation) and activities are subject to strict compliance with the Open Networking Foundation's Antitrust Guidelines. Each individual participant and attendee at this meeting is responsible for knowing the contents of the Antitrust Guidelines, and for complying with the Antitrust Guidelines. Copies of the Antitrust Guidelines are available at: </a:t>
            </a:r>
            <a:r>
              <a:rPr lang="en-US" sz="1600" dirty="0" smtClean="0">
                <a:solidFill>
                  <a:srgbClr val="141313"/>
                </a:solidFill>
                <a:hlinkClick r:id="rId3"/>
              </a:rPr>
              <a:t>https://www.opennetworking.org/about/onf-operating-documents</a:t>
            </a:r>
            <a:r>
              <a:rPr lang="en-US" sz="1600" dirty="0" smtClean="0">
                <a:solidFill>
                  <a:srgbClr val="141313"/>
                </a:solidFill>
              </a:rPr>
              <a:t>. </a:t>
            </a:r>
          </a:p>
          <a:p>
            <a:r>
              <a:rPr lang="en-US" sz="1600" dirty="0" smtClean="0">
                <a:solidFill>
                  <a:srgbClr val="141313"/>
                </a:solidFill>
              </a:rPr>
              <a:t>There are no specific IP agreements that guide these meetings. All communications should be construed as completely open and not subject to any pre-existing licensing or intellectual property regime from any organization, including those of Open Networking Foundation. All software that will be developed in these engagements will be licensed by a license that is in all respects an Apache 2.0 software license.</a:t>
            </a:r>
            <a:endParaRPr lang="en-US" sz="1600" dirty="0">
              <a:solidFill>
                <a:srgbClr val="141313"/>
              </a:solidFill>
            </a:endParaRPr>
          </a:p>
        </p:txBody>
      </p:sp>
    </p:spTree>
    <p:extLst>
      <p:ext uri="{BB962C8B-B14F-4D97-AF65-F5344CB8AC3E}">
        <p14:creationId xmlns:p14="http://schemas.microsoft.com/office/powerpoint/2010/main" val="33199862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239000" y="304800"/>
            <a:ext cx="1600200" cy="646331"/>
          </a:xfrm>
          <a:prstGeom prst="rect">
            <a:avLst/>
          </a:prstGeom>
          <a:solidFill>
            <a:schemeClr val="bg1"/>
          </a:solidFill>
        </p:spPr>
        <p:txBody>
          <a:bodyPr wrap="square" rtlCol="0">
            <a:spAutoFit/>
          </a:bodyPr>
          <a:lstStyle/>
          <a:p>
            <a:endParaRPr lang="en-US" dirty="0" smtClean="0"/>
          </a:p>
          <a:p>
            <a:endParaRPr lang="en-US" dirty="0"/>
          </a:p>
        </p:txBody>
      </p:sp>
      <p:sp>
        <p:nvSpPr>
          <p:cNvPr id="2" name="Title 1"/>
          <p:cNvSpPr>
            <a:spLocks noGrp="1"/>
          </p:cNvSpPr>
          <p:nvPr>
            <p:ph type="title"/>
          </p:nvPr>
        </p:nvSpPr>
        <p:spPr/>
        <p:txBody>
          <a:bodyPr/>
          <a:lstStyle/>
          <a:p>
            <a:r>
              <a:rPr lang="en-US" dirty="0" smtClean="0"/>
              <a:t>Today’s PIF agenda</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3</a:t>
            </a:fld>
            <a:endParaRPr lang="en-US" dirty="0"/>
          </a:p>
        </p:txBody>
      </p:sp>
      <p:sp>
        <p:nvSpPr>
          <p:cNvPr id="5" name="Content Placeholder 4"/>
          <p:cNvSpPr>
            <a:spLocks noGrp="1"/>
          </p:cNvSpPr>
          <p:nvPr>
            <p:ph idx="1"/>
          </p:nvPr>
        </p:nvSpPr>
        <p:spPr>
          <a:xfrm>
            <a:off x="457200" y="1905000"/>
            <a:ext cx="8229600" cy="4191000"/>
          </a:xfrm>
        </p:spPr>
        <p:txBody>
          <a:bodyPr>
            <a:normAutofit/>
          </a:bodyPr>
          <a:lstStyle/>
          <a:p>
            <a:r>
              <a:rPr lang="en-US" dirty="0" err="1" smtClean="0"/>
              <a:t>Administrivia</a:t>
            </a:r>
            <a:endParaRPr lang="en-US" dirty="0"/>
          </a:p>
          <a:p>
            <a:r>
              <a:rPr lang="en-US" dirty="0" smtClean="0"/>
              <a:t>Actions </a:t>
            </a:r>
            <a:r>
              <a:rPr lang="en-US" dirty="0"/>
              <a:t>from last </a:t>
            </a:r>
            <a:r>
              <a:rPr lang="en-US" dirty="0" smtClean="0"/>
              <a:t>meeting</a:t>
            </a:r>
          </a:p>
          <a:p>
            <a:endParaRPr lang="en-US" dirty="0" smtClean="0"/>
          </a:p>
          <a:p>
            <a:r>
              <a:rPr lang="en-US" dirty="0" smtClean="0"/>
              <a:t>Finalize</a:t>
            </a:r>
            <a:r>
              <a:rPr lang="en-US" dirty="0" smtClean="0"/>
              <a:t> </a:t>
            </a:r>
            <a:r>
              <a:rPr lang="en-US" dirty="0" smtClean="0"/>
              <a:t>position paper for ONF/</a:t>
            </a:r>
            <a:r>
              <a:rPr lang="en-US" dirty="0" err="1" smtClean="0"/>
              <a:t>ON.Lab</a:t>
            </a:r>
            <a:r>
              <a:rPr lang="en-US" dirty="0" smtClean="0"/>
              <a:t> review process</a:t>
            </a:r>
            <a:endParaRPr lang="en-US" dirty="0"/>
          </a:p>
          <a:p>
            <a:pPr marL="0" indent="0">
              <a:buNone/>
            </a:pPr>
            <a:endParaRPr lang="en-US" dirty="0" smtClean="0"/>
          </a:p>
          <a:p>
            <a:r>
              <a:rPr lang="en-US" dirty="0" smtClean="0"/>
              <a:t>Any </a:t>
            </a:r>
            <a:r>
              <a:rPr lang="en-US" dirty="0"/>
              <a:t>other </a:t>
            </a:r>
            <a:r>
              <a:rPr lang="en-US" dirty="0" smtClean="0"/>
              <a:t>business</a:t>
            </a:r>
            <a:endParaRPr lang="en-US" dirty="0"/>
          </a:p>
        </p:txBody>
      </p:sp>
      <p:pic>
        <p:nvPicPr>
          <p:cNvPr id="8" name="Picture 7"/>
          <p:cNvPicPr>
            <a:picLocks noChangeAspect="1"/>
          </p:cNvPicPr>
          <p:nvPr/>
        </p:nvPicPr>
        <p:blipFill>
          <a:blip r:embed="rId3"/>
          <a:stretch>
            <a:fillRect/>
          </a:stretch>
        </p:blipFill>
        <p:spPr>
          <a:xfrm>
            <a:off x="7721600" y="304800"/>
            <a:ext cx="965200" cy="1293368"/>
          </a:xfrm>
          <a:prstGeom prst="rect">
            <a:avLst/>
          </a:prstGeom>
        </p:spPr>
      </p:pic>
    </p:spTree>
    <p:extLst>
      <p:ext uri="{BB962C8B-B14F-4D97-AF65-F5344CB8AC3E}">
        <p14:creationId xmlns:p14="http://schemas.microsoft.com/office/powerpoint/2010/main" val="36595281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NF">
  <a:themeElements>
    <a:clrScheme name="ONF Theme">
      <a:dk1>
        <a:srgbClr val="141313"/>
      </a:dk1>
      <a:lt1>
        <a:srgbClr val="FFFFFF"/>
      </a:lt1>
      <a:dk2>
        <a:srgbClr val="0A3161"/>
      </a:dk2>
      <a:lt2>
        <a:srgbClr val="EEECE1"/>
      </a:lt2>
      <a:accent1>
        <a:srgbClr val="00B8D6"/>
      </a:accent1>
      <a:accent2>
        <a:srgbClr val="D6DC21"/>
      </a:accent2>
      <a:accent3>
        <a:srgbClr val="0A3161"/>
      </a:accent3>
      <a:accent4>
        <a:srgbClr val="E2A429"/>
      </a:accent4>
      <a:accent5>
        <a:srgbClr val="5AAB35"/>
      </a:accent5>
      <a:accent6>
        <a:srgbClr val="A42723"/>
      </a:accent6>
      <a:hlink>
        <a:srgbClr val="00B8D6"/>
      </a:hlink>
      <a:folHlink>
        <a:srgbClr val="59595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NF Ti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11131</TotalTime>
  <Words>181</Words>
  <Application>Microsoft Office PowerPoint</Application>
  <PresentationFormat>On-screen Show (4:3)</PresentationFormat>
  <Paragraphs>17</Paragraphs>
  <Slides>3</Slides>
  <Notes>3</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3</vt:i4>
      </vt:variant>
    </vt:vector>
  </HeadingPairs>
  <TitlesOfParts>
    <vt:vector size="7" baseType="lpstr">
      <vt:lpstr>Arial</vt:lpstr>
      <vt:lpstr>Calibri</vt:lpstr>
      <vt:lpstr>ONF</vt:lpstr>
      <vt:lpstr>ONF Title</vt:lpstr>
      <vt:lpstr>Open Source SDN –  Protocol Independent Forwarding</vt:lpstr>
      <vt:lpstr>Open Source SDN Meeting Parameters </vt:lpstr>
      <vt:lpstr>Today’s PIF agenda</vt:lpstr>
    </vt:vector>
  </TitlesOfParts>
  <Company>Tompertdesign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Claudia Tompert</dc:creator>
  <cp:keywords>Public</cp:keywords>
  <cp:lastModifiedBy>Gordon Brebner</cp:lastModifiedBy>
  <cp:revision>264</cp:revision>
  <cp:lastPrinted>2015-02-05T23:24:16Z</cp:lastPrinted>
  <dcterms:created xsi:type="dcterms:W3CDTF">2013-04-17T18:00:25Z</dcterms:created>
  <dcterms:modified xsi:type="dcterms:W3CDTF">2017-01-16T22:38:45Z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2976801b-25f4-4b81-acfc-ff81a52df6d3</vt:lpwstr>
  </property>
  <property fmtid="{D5CDD505-2E9C-101B-9397-08002B2CF9AE}" pid="3" name="TITUSCustom1">
    <vt:lpwstr>1</vt:lpwstr>
  </property>
  <property fmtid="{D5CDD505-2E9C-101B-9397-08002B2CF9AE}" pid="4" name="XilinxClassification">
    <vt:lpwstr>Public</vt:lpwstr>
  </property>
  <property fmtid="{D5CDD505-2E9C-101B-9397-08002B2CF9AE}" pid="5" name="XilinxVisual Markings">
    <vt:lpwstr>No</vt:lpwstr>
  </property>
  <property fmtid="{D5CDD505-2E9C-101B-9397-08002B2CF9AE}" pid="6" name="XilinxPublication Year">
    <vt:lpwstr>2015</vt:lpwstr>
  </property>
  <property fmtid="{D5CDD505-2E9C-101B-9397-08002B2CF9AE}" pid="7" name="XilinxRemoveLegacyFooters">
    <vt:lpwstr>Yes</vt:lpwstr>
  </property>
</Properties>
</file>