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24" r:id="rId2"/>
    <p:sldId id="566" r:id="rId3"/>
    <p:sldId id="668" r:id="rId4"/>
    <p:sldId id="659" r:id="rId5"/>
    <p:sldId id="666" r:id="rId6"/>
    <p:sldId id="667" r:id="rId7"/>
    <p:sldId id="669" r:id="rId8"/>
    <p:sldId id="670" r:id="rId9"/>
    <p:sldId id="671" r:id="rId10"/>
    <p:sldId id="672" r:id="rId11"/>
    <p:sldId id="685" r:id="rId12"/>
    <p:sldId id="673" r:id="rId13"/>
    <p:sldId id="674" r:id="rId14"/>
    <p:sldId id="686" r:id="rId15"/>
    <p:sldId id="675" r:id="rId16"/>
    <p:sldId id="676" r:id="rId17"/>
    <p:sldId id="684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7" r:id="rId26"/>
  </p:sldIdLst>
  <p:sldSz cx="24379238" cy="13717588"/>
  <p:notesSz cx="7019925" cy="9305925"/>
  <p:defaultTextStyle>
    <a:defPPr>
      <a:defRPr lang="zh-TW"/>
    </a:defPPr>
    <a:lvl1pPr marL="0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078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156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234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312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390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4468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3547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2625" algn="l" defTabSz="2438156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VTMediaSDK" id="{C733C231-681E-486E-B121-CA3D5A69C598}">
          <p14:sldIdLst>
            <p14:sldId id="424"/>
            <p14:sldId id="566"/>
            <p14:sldId id="668"/>
            <p14:sldId id="659"/>
            <p14:sldId id="666"/>
            <p14:sldId id="667"/>
            <p14:sldId id="669"/>
            <p14:sldId id="670"/>
            <p14:sldId id="671"/>
            <p14:sldId id="672"/>
            <p14:sldId id="685"/>
            <p14:sldId id="673"/>
            <p14:sldId id="674"/>
            <p14:sldId id="686"/>
            <p14:sldId id="675"/>
            <p14:sldId id="676"/>
            <p14:sldId id="684"/>
            <p14:sldId id="677"/>
            <p14:sldId id="678"/>
            <p14:sldId id="679"/>
            <p14:sldId id="680"/>
            <p14:sldId id="681"/>
            <p14:sldId id="682"/>
            <p14:sldId id="683"/>
            <p14:sldId id="687"/>
          </p14:sldIdLst>
        </p14:section>
        <p14:section name="Appendix" id="{05DFE0F5-B9F9-4F76-86A4-B12AF7B336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D9D"/>
    <a:srgbClr val="00FF00"/>
    <a:srgbClr val="3333FF"/>
    <a:srgbClr val="0000FF"/>
    <a:srgbClr val="FFFF00"/>
    <a:srgbClr val="FFFFFF"/>
    <a:srgbClr val="006600"/>
    <a:srgbClr val="F8C9BE"/>
    <a:srgbClr val="EE775C"/>
    <a:srgbClr val="E03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027" autoAdjust="0"/>
  </p:normalViewPr>
  <p:slideViewPr>
    <p:cSldViewPr>
      <p:cViewPr varScale="1">
        <p:scale>
          <a:sx n="55" d="100"/>
          <a:sy n="55" d="100"/>
        </p:scale>
        <p:origin x="642" y="114"/>
      </p:cViewPr>
      <p:guideLst>
        <p:guide orient="horz" pos="4321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474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931"/>
        <p:guide pos="221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870A8-FE22-4CEF-A31B-4D6E9C7845C4}" type="doc">
      <dgm:prSet loTypeId="urn:microsoft.com/office/officeart/2005/8/layout/process2" loCatId="process" qsTypeId="urn:microsoft.com/office/officeart/2005/8/quickstyle/3d5" qsCatId="3D" csTypeId="urn:microsoft.com/office/officeart/2005/8/colors/colorful1" csCatId="colorful" phldr="1"/>
      <dgm:spPr/>
    </dgm:pt>
    <dgm:pt modelId="{A545F860-DEB7-4C5D-8DEB-B1D5E4A6C9C2}">
      <dgm:prSet phldrT="[Text]"/>
      <dgm:spPr/>
      <dgm:t>
        <a:bodyPr/>
        <a:lstStyle/>
        <a:p>
          <a:r>
            <a:rPr lang="en-US" altLang="zh-TW" dirty="0" err="1" smtClean="0"/>
            <a:t>NMPlay_Open</a:t>
          </a:r>
          <a:endParaRPr lang="en-US" altLang="zh-TW" dirty="0"/>
        </a:p>
      </dgm:t>
    </dgm:pt>
    <dgm:pt modelId="{E7FDD9E8-8E3C-4925-B9E4-FAEC95E8994A}" type="parTrans" cxnId="{4D346FAA-179B-4816-A435-840B48BD8CB7}">
      <dgm:prSet/>
      <dgm:spPr/>
      <dgm:t>
        <a:bodyPr/>
        <a:lstStyle/>
        <a:p>
          <a:endParaRPr lang="en-US" altLang="zh-TW"/>
        </a:p>
      </dgm:t>
    </dgm:pt>
    <dgm:pt modelId="{2AE95646-DA4A-49A6-B27F-A36B25F37EF5}" type="sibTrans" cxnId="{4D346FAA-179B-4816-A435-840B48BD8CB7}">
      <dgm:prSet/>
      <dgm:spPr/>
      <dgm:t>
        <a:bodyPr/>
        <a:lstStyle/>
        <a:p>
          <a:endParaRPr lang="en-US" altLang="zh-TW"/>
        </a:p>
      </dgm:t>
    </dgm:pt>
    <dgm:pt modelId="{054683D9-7A35-4122-9639-801DFA657FC8}">
      <dgm:prSet phldrT="[Text]"/>
      <dgm:spPr/>
      <dgm:t>
        <a:bodyPr/>
        <a:lstStyle/>
        <a:p>
          <a:r>
            <a:rPr lang="en-US" altLang="zh-TW" dirty="0" err="1" smtClean="0"/>
            <a:t>NMPlay_Play</a:t>
          </a:r>
          <a:endParaRPr lang="en-US" altLang="zh-TW" dirty="0"/>
        </a:p>
      </dgm:t>
    </dgm:pt>
    <dgm:pt modelId="{60D8E71D-23CC-4F12-8ADC-4D5F8DF0977C}" type="parTrans" cxnId="{89F2B3BC-84B6-40E1-AC7F-81ECDD4C6F69}">
      <dgm:prSet/>
      <dgm:spPr/>
      <dgm:t>
        <a:bodyPr/>
        <a:lstStyle/>
        <a:p>
          <a:endParaRPr lang="en-US" altLang="zh-TW"/>
        </a:p>
      </dgm:t>
    </dgm:pt>
    <dgm:pt modelId="{A33F4031-4421-45A1-B68E-9F992A40A080}" type="sibTrans" cxnId="{89F2B3BC-84B6-40E1-AC7F-81ECDD4C6F69}">
      <dgm:prSet/>
      <dgm:spPr/>
      <dgm:t>
        <a:bodyPr/>
        <a:lstStyle/>
        <a:p>
          <a:endParaRPr lang="en-US" altLang="zh-TW"/>
        </a:p>
      </dgm:t>
    </dgm:pt>
    <dgm:pt modelId="{4E4F8DC8-9953-4C7E-A4FC-5526990EB049}">
      <dgm:prSet phldrT="[Text]"/>
      <dgm:spPr/>
      <dgm:t>
        <a:bodyPr/>
        <a:lstStyle/>
        <a:p>
          <a:r>
            <a:rPr lang="en-US" altLang="zh-TW" dirty="0" err="1" smtClean="0"/>
            <a:t>NMPlay_Close</a:t>
          </a:r>
          <a:endParaRPr lang="en-US" altLang="zh-TW" dirty="0"/>
        </a:p>
      </dgm:t>
    </dgm:pt>
    <dgm:pt modelId="{2178C7E3-E158-4CC5-A042-2E0134C7EFAB}" type="parTrans" cxnId="{F6FD7D6C-03FD-47EC-BC74-59720825E7F7}">
      <dgm:prSet/>
      <dgm:spPr/>
      <dgm:t>
        <a:bodyPr/>
        <a:lstStyle/>
        <a:p>
          <a:endParaRPr lang="en-US" altLang="zh-TW"/>
        </a:p>
      </dgm:t>
    </dgm:pt>
    <dgm:pt modelId="{F786E901-583C-4C22-8014-F99ECA4FAE0E}" type="sibTrans" cxnId="{F6FD7D6C-03FD-47EC-BC74-59720825E7F7}">
      <dgm:prSet/>
      <dgm:spPr/>
      <dgm:t>
        <a:bodyPr/>
        <a:lstStyle/>
        <a:p>
          <a:endParaRPr lang="en-US" altLang="zh-TW"/>
        </a:p>
      </dgm:t>
    </dgm:pt>
    <dgm:pt modelId="{2061CE6F-AE36-4796-A121-4FF5EF1F43B6}" type="pres">
      <dgm:prSet presAssocID="{2C9870A8-FE22-4CEF-A31B-4D6E9C7845C4}" presName="linearFlow" presStyleCnt="0">
        <dgm:presLayoutVars>
          <dgm:resizeHandles val="exact"/>
        </dgm:presLayoutVars>
      </dgm:prSet>
      <dgm:spPr/>
    </dgm:pt>
    <dgm:pt modelId="{10E50536-ACC8-4827-B2BA-B4407750193D}" type="pres">
      <dgm:prSet presAssocID="{A545F860-DEB7-4C5D-8DEB-B1D5E4A6C9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066F8EAF-8451-4DBE-AE2E-B20808DE8685}" type="pres">
      <dgm:prSet presAssocID="{2AE95646-DA4A-49A6-B27F-A36B25F37EF5}" presName="sibTrans" presStyleLbl="sibTrans2D1" presStyleIdx="0" presStyleCnt="2"/>
      <dgm:spPr/>
      <dgm:t>
        <a:bodyPr/>
        <a:lstStyle/>
        <a:p>
          <a:endParaRPr lang="en-US" altLang="zh-TW"/>
        </a:p>
      </dgm:t>
    </dgm:pt>
    <dgm:pt modelId="{42DD7E4A-277B-45B6-8873-E4DEB8B09B83}" type="pres">
      <dgm:prSet presAssocID="{2AE95646-DA4A-49A6-B27F-A36B25F37EF5}" presName="connectorText" presStyleLbl="sibTrans2D1" presStyleIdx="0" presStyleCnt="2"/>
      <dgm:spPr/>
      <dgm:t>
        <a:bodyPr/>
        <a:lstStyle/>
        <a:p>
          <a:endParaRPr lang="en-US" altLang="zh-TW"/>
        </a:p>
      </dgm:t>
    </dgm:pt>
    <dgm:pt modelId="{F50B8A6F-39B7-430F-878F-2D0B1BCC5978}" type="pres">
      <dgm:prSet presAssocID="{054683D9-7A35-4122-9639-801DFA657F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C124FD9D-AD3F-461B-8232-3AE2DC40FF68}" type="pres">
      <dgm:prSet presAssocID="{A33F4031-4421-45A1-B68E-9F992A40A080}" presName="sibTrans" presStyleLbl="sibTrans2D1" presStyleIdx="1" presStyleCnt="2"/>
      <dgm:spPr/>
      <dgm:t>
        <a:bodyPr/>
        <a:lstStyle/>
        <a:p>
          <a:endParaRPr lang="en-US" altLang="zh-TW"/>
        </a:p>
      </dgm:t>
    </dgm:pt>
    <dgm:pt modelId="{F03E4A8D-663B-4D0A-B865-B967E969FCCC}" type="pres">
      <dgm:prSet presAssocID="{A33F4031-4421-45A1-B68E-9F992A40A080}" presName="connectorText" presStyleLbl="sibTrans2D1" presStyleIdx="1" presStyleCnt="2"/>
      <dgm:spPr/>
      <dgm:t>
        <a:bodyPr/>
        <a:lstStyle/>
        <a:p>
          <a:endParaRPr lang="en-US" altLang="zh-TW"/>
        </a:p>
      </dgm:t>
    </dgm:pt>
    <dgm:pt modelId="{71818623-5D9D-447F-B662-47521EB4DF67}" type="pres">
      <dgm:prSet presAssocID="{4E4F8DC8-9953-4C7E-A4FC-5526990EB0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</dgm:ptLst>
  <dgm:cxnLst>
    <dgm:cxn modelId="{A541B0FE-10C4-40B1-BB21-57EBAFAA74E4}" type="presOf" srcId="{054683D9-7A35-4122-9639-801DFA657FC8}" destId="{F50B8A6F-39B7-430F-878F-2D0B1BCC5978}" srcOrd="0" destOrd="0" presId="urn:microsoft.com/office/officeart/2005/8/layout/process2"/>
    <dgm:cxn modelId="{89F2B3BC-84B6-40E1-AC7F-81ECDD4C6F69}" srcId="{2C9870A8-FE22-4CEF-A31B-4D6E9C7845C4}" destId="{054683D9-7A35-4122-9639-801DFA657FC8}" srcOrd="1" destOrd="0" parTransId="{60D8E71D-23CC-4F12-8ADC-4D5F8DF0977C}" sibTransId="{A33F4031-4421-45A1-B68E-9F992A40A080}"/>
    <dgm:cxn modelId="{702F0F63-BA47-46E1-8061-91C983928ED5}" type="presOf" srcId="{2AE95646-DA4A-49A6-B27F-A36B25F37EF5}" destId="{066F8EAF-8451-4DBE-AE2E-B20808DE8685}" srcOrd="0" destOrd="0" presId="urn:microsoft.com/office/officeart/2005/8/layout/process2"/>
    <dgm:cxn modelId="{47C4B16A-BBD7-42D2-9F78-D69A9876CF74}" type="presOf" srcId="{4E4F8DC8-9953-4C7E-A4FC-5526990EB049}" destId="{71818623-5D9D-447F-B662-47521EB4DF67}" srcOrd="0" destOrd="0" presId="urn:microsoft.com/office/officeart/2005/8/layout/process2"/>
    <dgm:cxn modelId="{4D346FAA-179B-4816-A435-840B48BD8CB7}" srcId="{2C9870A8-FE22-4CEF-A31B-4D6E9C7845C4}" destId="{A545F860-DEB7-4C5D-8DEB-B1D5E4A6C9C2}" srcOrd="0" destOrd="0" parTransId="{E7FDD9E8-8E3C-4925-B9E4-FAEC95E8994A}" sibTransId="{2AE95646-DA4A-49A6-B27F-A36B25F37EF5}"/>
    <dgm:cxn modelId="{EA98B22B-C8F7-410A-A731-AC8F43193AA4}" type="presOf" srcId="{2AE95646-DA4A-49A6-B27F-A36B25F37EF5}" destId="{42DD7E4A-277B-45B6-8873-E4DEB8B09B83}" srcOrd="1" destOrd="0" presId="urn:microsoft.com/office/officeart/2005/8/layout/process2"/>
    <dgm:cxn modelId="{F6FD7D6C-03FD-47EC-BC74-59720825E7F7}" srcId="{2C9870A8-FE22-4CEF-A31B-4D6E9C7845C4}" destId="{4E4F8DC8-9953-4C7E-A4FC-5526990EB049}" srcOrd="2" destOrd="0" parTransId="{2178C7E3-E158-4CC5-A042-2E0134C7EFAB}" sibTransId="{F786E901-583C-4C22-8014-F99ECA4FAE0E}"/>
    <dgm:cxn modelId="{3F26C889-BC65-4357-878B-E65ADA2FEF93}" type="presOf" srcId="{A33F4031-4421-45A1-B68E-9F992A40A080}" destId="{C124FD9D-AD3F-461B-8232-3AE2DC40FF68}" srcOrd="0" destOrd="0" presId="urn:microsoft.com/office/officeart/2005/8/layout/process2"/>
    <dgm:cxn modelId="{C29C2381-D6EF-4780-A8E8-092F79037C44}" type="presOf" srcId="{A33F4031-4421-45A1-B68E-9F992A40A080}" destId="{F03E4A8D-663B-4D0A-B865-B967E969FCCC}" srcOrd="1" destOrd="0" presId="urn:microsoft.com/office/officeart/2005/8/layout/process2"/>
    <dgm:cxn modelId="{851C776C-610B-452E-9425-05D52946B50C}" type="presOf" srcId="{A545F860-DEB7-4C5D-8DEB-B1D5E4A6C9C2}" destId="{10E50536-ACC8-4827-B2BA-B4407750193D}" srcOrd="0" destOrd="0" presId="urn:microsoft.com/office/officeart/2005/8/layout/process2"/>
    <dgm:cxn modelId="{B575F1A8-EC51-4CF6-9946-605D24D50D89}" type="presOf" srcId="{2C9870A8-FE22-4CEF-A31B-4D6E9C7845C4}" destId="{2061CE6F-AE36-4796-A121-4FF5EF1F43B6}" srcOrd="0" destOrd="0" presId="urn:microsoft.com/office/officeart/2005/8/layout/process2"/>
    <dgm:cxn modelId="{1D9EDEDD-091D-4273-8983-7C3557A2B86B}" type="presParOf" srcId="{2061CE6F-AE36-4796-A121-4FF5EF1F43B6}" destId="{10E50536-ACC8-4827-B2BA-B4407750193D}" srcOrd="0" destOrd="0" presId="urn:microsoft.com/office/officeart/2005/8/layout/process2"/>
    <dgm:cxn modelId="{E3B23A5B-FD26-481E-A771-8548B149EE80}" type="presParOf" srcId="{2061CE6F-AE36-4796-A121-4FF5EF1F43B6}" destId="{066F8EAF-8451-4DBE-AE2E-B20808DE8685}" srcOrd="1" destOrd="0" presId="urn:microsoft.com/office/officeart/2005/8/layout/process2"/>
    <dgm:cxn modelId="{5A305F12-D7D4-4769-A4FB-904BD7876E1C}" type="presParOf" srcId="{066F8EAF-8451-4DBE-AE2E-B20808DE8685}" destId="{42DD7E4A-277B-45B6-8873-E4DEB8B09B83}" srcOrd="0" destOrd="0" presId="urn:microsoft.com/office/officeart/2005/8/layout/process2"/>
    <dgm:cxn modelId="{B05619E4-7B3A-4CE0-9B3B-918F77218073}" type="presParOf" srcId="{2061CE6F-AE36-4796-A121-4FF5EF1F43B6}" destId="{F50B8A6F-39B7-430F-878F-2D0B1BCC5978}" srcOrd="2" destOrd="0" presId="urn:microsoft.com/office/officeart/2005/8/layout/process2"/>
    <dgm:cxn modelId="{4A3947F0-FA85-43FC-9CC2-42CE2DC31406}" type="presParOf" srcId="{2061CE6F-AE36-4796-A121-4FF5EF1F43B6}" destId="{C124FD9D-AD3F-461B-8232-3AE2DC40FF68}" srcOrd="3" destOrd="0" presId="urn:microsoft.com/office/officeart/2005/8/layout/process2"/>
    <dgm:cxn modelId="{4EBA39C1-AD84-4A59-B22B-04346AB14303}" type="presParOf" srcId="{C124FD9D-AD3F-461B-8232-3AE2DC40FF68}" destId="{F03E4A8D-663B-4D0A-B865-B967E969FCCC}" srcOrd="0" destOrd="0" presId="urn:microsoft.com/office/officeart/2005/8/layout/process2"/>
    <dgm:cxn modelId="{EDF1BC6C-F15C-4941-B0D8-2B977842E591}" type="presParOf" srcId="{2061CE6F-AE36-4796-A121-4FF5EF1F43B6}" destId="{71818623-5D9D-447F-B662-47521EB4DF6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9870A8-FE22-4CEF-A31B-4D6E9C7845C4}" type="doc">
      <dgm:prSet loTypeId="urn:microsoft.com/office/officeart/2005/8/layout/process2" loCatId="process" qsTypeId="urn:microsoft.com/office/officeart/2005/8/quickstyle/3d5" qsCatId="3D" csTypeId="urn:microsoft.com/office/officeart/2005/8/colors/colorful1" csCatId="colorful" phldr="1"/>
      <dgm:spPr/>
    </dgm:pt>
    <dgm:pt modelId="{A545F860-DEB7-4C5D-8DEB-B1D5E4A6C9C2}">
      <dgm:prSet phldrT="[Text]"/>
      <dgm:spPr/>
      <dgm:t>
        <a:bodyPr/>
        <a:lstStyle/>
        <a:p>
          <a:r>
            <a:rPr lang="en-US" altLang="zh-TW" dirty="0" err="1" smtClean="0"/>
            <a:t>NMRecord_Open</a:t>
          </a:r>
          <a:endParaRPr lang="en-US" altLang="zh-TW" dirty="0"/>
        </a:p>
      </dgm:t>
    </dgm:pt>
    <dgm:pt modelId="{E7FDD9E8-8E3C-4925-B9E4-FAEC95E8994A}" type="parTrans" cxnId="{4D346FAA-179B-4816-A435-840B48BD8CB7}">
      <dgm:prSet/>
      <dgm:spPr/>
      <dgm:t>
        <a:bodyPr/>
        <a:lstStyle/>
        <a:p>
          <a:endParaRPr lang="en-US" altLang="zh-TW"/>
        </a:p>
      </dgm:t>
    </dgm:pt>
    <dgm:pt modelId="{2AE95646-DA4A-49A6-B27F-A36B25F37EF5}" type="sibTrans" cxnId="{4D346FAA-179B-4816-A435-840B48BD8CB7}">
      <dgm:prSet/>
      <dgm:spPr/>
      <dgm:t>
        <a:bodyPr/>
        <a:lstStyle/>
        <a:p>
          <a:endParaRPr lang="en-US" altLang="zh-TW"/>
        </a:p>
      </dgm:t>
    </dgm:pt>
    <dgm:pt modelId="{054683D9-7A35-4122-9639-801DFA657FC8}">
      <dgm:prSet phldrT="[Text]"/>
      <dgm:spPr/>
      <dgm:t>
        <a:bodyPr/>
        <a:lstStyle/>
        <a:p>
          <a:r>
            <a:rPr lang="en-US" altLang="zh-TW" dirty="0" err="1" smtClean="0"/>
            <a:t>NMRecord_Recrod</a:t>
          </a:r>
          <a:endParaRPr lang="en-US" altLang="zh-TW" dirty="0"/>
        </a:p>
      </dgm:t>
    </dgm:pt>
    <dgm:pt modelId="{60D8E71D-23CC-4F12-8ADC-4D5F8DF0977C}" type="parTrans" cxnId="{89F2B3BC-84B6-40E1-AC7F-81ECDD4C6F69}">
      <dgm:prSet/>
      <dgm:spPr/>
      <dgm:t>
        <a:bodyPr/>
        <a:lstStyle/>
        <a:p>
          <a:endParaRPr lang="en-US" altLang="zh-TW"/>
        </a:p>
      </dgm:t>
    </dgm:pt>
    <dgm:pt modelId="{A33F4031-4421-45A1-B68E-9F992A40A080}" type="sibTrans" cxnId="{89F2B3BC-84B6-40E1-AC7F-81ECDD4C6F69}">
      <dgm:prSet/>
      <dgm:spPr/>
      <dgm:t>
        <a:bodyPr/>
        <a:lstStyle/>
        <a:p>
          <a:endParaRPr lang="en-US" altLang="zh-TW"/>
        </a:p>
      </dgm:t>
    </dgm:pt>
    <dgm:pt modelId="{4E4F8DC8-9953-4C7E-A4FC-5526990EB049}">
      <dgm:prSet phldrT="[Text]"/>
      <dgm:spPr/>
      <dgm:t>
        <a:bodyPr/>
        <a:lstStyle/>
        <a:p>
          <a:r>
            <a:rPr lang="en-US" altLang="zh-TW" dirty="0" err="1" smtClean="0"/>
            <a:t>NMRecord_Close</a:t>
          </a:r>
          <a:endParaRPr lang="en-US" altLang="zh-TW" dirty="0"/>
        </a:p>
      </dgm:t>
    </dgm:pt>
    <dgm:pt modelId="{2178C7E3-E158-4CC5-A042-2E0134C7EFAB}" type="parTrans" cxnId="{F6FD7D6C-03FD-47EC-BC74-59720825E7F7}">
      <dgm:prSet/>
      <dgm:spPr/>
      <dgm:t>
        <a:bodyPr/>
        <a:lstStyle/>
        <a:p>
          <a:endParaRPr lang="en-US" altLang="zh-TW"/>
        </a:p>
      </dgm:t>
    </dgm:pt>
    <dgm:pt modelId="{F786E901-583C-4C22-8014-F99ECA4FAE0E}" type="sibTrans" cxnId="{F6FD7D6C-03FD-47EC-BC74-59720825E7F7}">
      <dgm:prSet/>
      <dgm:spPr/>
      <dgm:t>
        <a:bodyPr/>
        <a:lstStyle/>
        <a:p>
          <a:endParaRPr lang="en-US" altLang="zh-TW"/>
        </a:p>
      </dgm:t>
    </dgm:pt>
    <dgm:pt modelId="{2061CE6F-AE36-4796-A121-4FF5EF1F43B6}" type="pres">
      <dgm:prSet presAssocID="{2C9870A8-FE22-4CEF-A31B-4D6E9C7845C4}" presName="linearFlow" presStyleCnt="0">
        <dgm:presLayoutVars>
          <dgm:resizeHandles val="exact"/>
        </dgm:presLayoutVars>
      </dgm:prSet>
      <dgm:spPr/>
    </dgm:pt>
    <dgm:pt modelId="{10E50536-ACC8-4827-B2BA-B4407750193D}" type="pres">
      <dgm:prSet presAssocID="{A545F860-DEB7-4C5D-8DEB-B1D5E4A6C9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066F8EAF-8451-4DBE-AE2E-B20808DE8685}" type="pres">
      <dgm:prSet presAssocID="{2AE95646-DA4A-49A6-B27F-A36B25F37EF5}" presName="sibTrans" presStyleLbl="sibTrans2D1" presStyleIdx="0" presStyleCnt="2"/>
      <dgm:spPr/>
      <dgm:t>
        <a:bodyPr/>
        <a:lstStyle/>
        <a:p>
          <a:endParaRPr lang="en-US" altLang="zh-TW"/>
        </a:p>
      </dgm:t>
    </dgm:pt>
    <dgm:pt modelId="{42DD7E4A-277B-45B6-8873-E4DEB8B09B83}" type="pres">
      <dgm:prSet presAssocID="{2AE95646-DA4A-49A6-B27F-A36B25F37EF5}" presName="connectorText" presStyleLbl="sibTrans2D1" presStyleIdx="0" presStyleCnt="2"/>
      <dgm:spPr/>
      <dgm:t>
        <a:bodyPr/>
        <a:lstStyle/>
        <a:p>
          <a:endParaRPr lang="en-US" altLang="zh-TW"/>
        </a:p>
      </dgm:t>
    </dgm:pt>
    <dgm:pt modelId="{F50B8A6F-39B7-430F-878F-2D0B1BCC5978}" type="pres">
      <dgm:prSet presAssocID="{054683D9-7A35-4122-9639-801DFA657F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C124FD9D-AD3F-461B-8232-3AE2DC40FF68}" type="pres">
      <dgm:prSet presAssocID="{A33F4031-4421-45A1-B68E-9F992A40A080}" presName="sibTrans" presStyleLbl="sibTrans2D1" presStyleIdx="1" presStyleCnt="2"/>
      <dgm:spPr/>
      <dgm:t>
        <a:bodyPr/>
        <a:lstStyle/>
        <a:p>
          <a:endParaRPr lang="en-US" altLang="zh-TW"/>
        </a:p>
      </dgm:t>
    </dgm:pt>
    <dgm:pt modelId="{F03E4A8D-663B-4D0A-B865-B967E969FCCC}" type="pres">
      <dgm:prSet presAssocID="{A33F4031-4421-45A1-B68E-9F992A40A080}" presName="connectorText" presStyleLbl="sibTrans2D1" presStyleIdx="1" presStyleCnt="2"/>
      <dgm:spPr/>
      <dgm:t>
        <a:bodyPr/>
        <a:lstStyle/>
        <a:p>
          <a:endParaRPr lang="en-US" altLang="zh-TW"/>
        </a:p>
      </dgm:t>
    </dgm:pt>
    <dgm:pt modelId="{71818623-5D9D-447F-B662-47521EB4DF67}" type="pres">
      <dgm:prSet presAssocID="{4E4F8DC8-9953-4C7E-A4FC-5526990EB0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</dgm:ptLst>
  <dgm:cxnLst>
    <dgm:cxn modelId="{A541B0FE-10C4-40B1-BB21-57EBAFAA74E4}" type="presOf" srcId="{054683D9-7A35-4122-9639-801DFA657FC8}" destId="{F50B8A6F-39B7-430F-878F-2D0B1BCC5978}" srcOrd="0" destOrd="0" presId="urn:microsoft.com/office/officeart/2005/8/layout/process2"/>
    <dgm:cxn modelId="{89F2B3BC-84B6-40E1-AC7F-81ECDD4C6F69}" srcId="{2C9870A8-FE22-4CEF-A31B-4D6E9C7845C4}" destId="{054683D9-7A35-4122-9639-801DFA657FC8}" srcOrd="1" destOrd="0" parTransId="{60D8E71D-23CC-4F12-8ADC-4D5F8DF0977C}" sibTransId="{A33F4031-4421-45A1-B68E-9F992A40A080}"/>
    <dgm:cxn modelId="{702F0F63-BA47-46E1-8061-91C983928ED5}" type="presOf" srcId="{2AE95646-DA4A-49A6-B27F-A36B25F37EF5}" destId="{066F8EAF-8451-4DBE-AE2E-B20808DE8685}" srcOrd="0" destOrd="0" presId="urn:microsoft.com/office/officeart/2005/8/layout/process2"/>
    <dgm:cxn modelId="{47C4B16A-BBD7-42D2-9F78-D69A9876CF74}" type="presOf" srcId="{4E4F8DC8-9953-4C7E-A4FC-5526990EB049}" destId="{71818623-5D9D-447F-B662-47521EB4DF67}" srcOrd="0" destOrd="0" presId="urn:microsoft.com/office/officeart/2005/8/layout/process2"/>
    <dgm:cxn modelId="{4D346FAA-179B-4816-A435-840B48BD8CB7}" srcId="{2C9870A8-FE22-4CEF-A31B-4D6E9C7845C4}" destId="{A545F860-DEB7-4C5D-8DEB-B1D5E4A6C9C2}" srcOrd="0" destOrd="0" parTransId="{E7FDD9E8-8E3C-4925-B9E4-FAEC95E8994A}" sibTransId="{2AE95646-DA4A-49A6-B27F-A36B25F37EF5}"/>
    <dgm:cxn modelId="{EA98B22B-C8F7-410A-A731-AC8F43193AA4}" type="presOf" srcId="{2AE95646-DA4A-49A6-B27F-A36B25F37EF5}" destId="{42DD7E4A-277B-45B6-8873-E4DEB8B09B83}" srcOrd="1" destOrd="0" presId="urn:microsoft.com/office/officeart/2005/8/layout/process2"/>
    <dgm:cxn modelId="{F6FD7D6C-03FD-47EC-BC74-59720825E7F7}" srcId="{2C9870A8-FE22-4CEF-A31B-4D6E9C7845C4}" destId="{4E4F8DC8-9953-4C7E-A4FC-5526990EB049}" srcOrd="2" destOrd="0" parTransId="{2178C7E3-E158-4CC5-A042-2E0134C7EFAB}" sibTransId="{F786E901-583C-4C22-8014-F99ECA4FAE0E}"/>
    <dgm:cxn modelId="{3F26C889-BC65-4357-878B-E65ADA2FEF93}" type="presOf" srcId="{A33F4031-4421-45A1-B68E-9F992A40A080}" destId="{C124FD9D-AD3F-461B-8232-3AE2DC40FF68}" srcOrd="0" destOrd="0" presId="urn:microsoft.com/office/officeart/2005/8/layout/process2"/>
    <dgm:cxn modelId="{C29C2381-D6EF-4780-A8E8-092F79037C44}" type="presOf" srcId="{A33F4031-4421-45A1-B68E-9F992A40A080}" destId="{F03E4A8D-663B-4D0A-B865-B967E969FCCC}" srcOrd="1" destOrd="0" presId="urn:microsoft.com/office/officeart/2005/8/layout/process2"/>
    <dgm:cxn modelId="{851C776C-610B-452E-9425-05D52946B50C}" type="presOf" srcId="{A545F860-DEB7-4C5D-8DEB-B1D5E4A6C9C2}" destId="{10E50536-ACC8-4827-B2BA-B4407750193D}" srcOrd="0" destOrd="0" presId="urn:microsoft.com/office/officeart/2005/8/layout/process2"/>
    <dgm:cxn modelId="{B575F1A8-EC51-4CF6-9946-605D24D50D89}" type="presOf" srcId="{2C9870A8-FE22-4CEF-A31B-4D6E9C7845C4}" destId="{2061CE6F-AE36-4796-A121-4FF5EF1F43B6}" srcOrd="0" destOrd="0" presId="urn:microsoft.com/office/officeart/2005/8/layout/process2"/>
    <dgm:cxn modelId="{1D9EDEDD-091D-4273-8983-7C3557A2B86B}" type="presParOf" srcId="{2061CE6F-AE36-4796-A121-4FF5EF1F43B6}" destId="{10E50536-ACC8-4827-B2BA-B4407750193D}" srcOrd="0" destOrd="0" presId="urn:microsoft.com/office/officeart/2005/8/layout/process2"/>
    <dgm:cxn modelId="{E3B23A5B-FD26-481E-A771-8548B149EE80}" type="presParOf" srcId="{2061CE6F-AE36-4796-A121-4FF5EF1F43B6}" destId="{066F8EAF-8451-4DBE-AE2E-B20808DE8685}" srcOrd="1" destOrd="0" presId="urn:microsoft.com/office/officeart/2005/8/layout/process2"/>
    <dgm:cxn modelId="{5A305F12-D7D4-4769-A4FB-904BD7876E1C}" type="presParOf" srcId="{066F8EAF-8451-4DBE-AE2E-B20808DE8685}" destId="{42DD7E4A-277B-45B6-8873-E4DEB8B09B83}" srcOrd="0" destOrd="0" presId="urn:microsoft.com/office/officeart/2005/8/layout/process2"/>
    <dgm:cxn modelId="{B05619E4-7B3A-4CE0-9B3B-918F77218073}" type="presParOf" srcId="{2061CE6F-AE36-4796-A121-4FF5EF1F43B6}" destId="{F50B8A6F-39B7-430F-878F-2D0B1BCC5978}" srcOrd="2" destOrd="0" presId="urn:microsoft.com/office/officeart/2005/8/layout/process2"/>
    <dgm:cxn modelId="{4A3947F0-FA85-43FC-9CC2-42CE2DC31406}" type="presParOf" srcId="{2061CE6F-AE36-4796-A121-4FF5EF1F43B6}" destId="{C124FD9D-AD3F-461B-8232-3AE2DC40FF68}" srcOrd="3" destOrd="0" presId="urn:microsoft.com/office/officeart/2005/8/layout/process2"/>
    <dgm:cxn modelId="{4EBA39C1-AD84-4A59-B22B-04346AB14303}" type="presParOf" srcId="{C124FD9D-AD3F-461B-8232-3AE2DC40FF68}" destId="{F03E4A8D-663B-4D0A-B865-B967E969FCCC}" srcOrd="0" destOrd="0" presId="urn:microsoft.com/office/officeart/2005/8/layout/process2"/>
    <dgm:cxn modelId="{EDF1BC6C-F15C-4941-B0D8-2B977842E591}" type="presParOf" srcId="{2061CE6F-AE36-4796-A121-4FF5EF1F43B6}" destId="{71818623-5D9D-447F-B662-47521EB4DF6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50536-ACC8-4827-B2BA-B4407750193D}">
      <dsp:nvSpPr>
        <dsp:cNvPr id="0" name=""/>
        <dsp:cNvSpPr/>
      </dsp:nvSpPr>
      <dsp:spPr>
        <a:xfrm>
          <a:off x="6890255" y="0"/>
          <a:ext cx="3746666" cy="2081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err="1" smtClean="0"/>
            <a:t>NMPlay_Open</a:t>
          </a:r>
          <a:endParaRPr lang="en-US" altLang="zh-TW" sz="4400" kern="1200" dirty="0"/>
        </a:p>
      </dsp:txBody>
      <dsp:txXfrm>
        <a:off x="6951219" y="60964"/>
        <a:ext cx="3624738" cy="1959553"/>
      </dsp:txXfrm>
    </dsp:sp>
    <dsp:sp modelId="{066F8EAF-8451-4DBE-AE2E-B20808DE8685}">
      <dsp:nvSpPr>
        <dsp:cNvPr id="0" name=""/>
        <dsp:cNvSpPr/>
      </dsp:nvSpPr>
      <dsp:spPr>
        <a:xfrm rot="5400000">
          <a:off x="8373311" y="2133518"/>
          <a:ext cx="780555" cy="9366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/>
        </a:p>
      </dsp:txBody>
      <dsp:txXfrm rot="-5400000">
        <a:off x="8482589" y="2211573"/>
        <a:ext cx="562000" cy="546389"/>
      </dsp:txXfrm>
    </dsp:sp>
    <dsp:sp modelId="{F50B8A6F-39B7-430F-878F-2D0B1BCC5978}">
      <dsp:nvSpPr>
        <dsp:cNvPr id="0" name=""/>
        <dsp:cNvSpPr/>
      </dsp:nvSpPr>
      <dsp:spPr>
        <a:xfrm>
          <a:off x="6890255" y="3122221"/>
          <a:ext cx="3746666" cy="2081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err="1" smtClean="0"/>
            <a:t>NMPlay_Play</a:t>
          </a:r>
          <a:endParaRPr lang="en-US" altLang="zh-TW" sz="4400" kern="1200" dirty="0"/>
        </a:p>
      </dsp:txBody>
      <dsp:txXfrm>
        <a:off x="6951219" y="3183185"/>
        <a:ext cx="3624738" cy="1959553"/>
      </dsp:txXfrm>
    </dsp:sp>
    <dsp:sp modelId="{C124FD9D-AD3F-461B-8232-3AE2DC40FF68}">
      <dsp:nvSpPr>
        <dsp:cNvPr id="0" name=""/>
        <dsp:cNvSpPr/>
      </dsp:nvSpPr>
      <dsp:spPr>
        <a:xfrm rot="5400000">
          <a:off x="8373311" y="5255740"/>
          <a:ext cx="780555" cy="9366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/>
        </a:p>
      </dsp:txBody>
      <dsp:txXfrm rot="-5400000">
        <a:off x="8482589" y="5333795"/>
        <a:ext cx="562000" cy="546389"/>
      </dsp:txXfrm>
    </dsp:sp>
    <dsp:sp modelId="{71818623-5D9D-447F-B662-47521EB4DF67}">
      <dsp:nvSpPr>
        <dsp:cNvPr id="0" name=""/>
        <dsp:cNvSpPr/>
      </dsp:nvSpPr>
      <dsp:spPr>
        <a:xfrm>
          <a:off x="6890255" y="6244443"/>
          <a:ext cx="3746666" cy="2081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err="1" smtClean="0"/>
            <a:t>NMPlay_Close</a:t>
          </a:r>
          <a:endParaRPr lang="en-US" altLang="zh-TW" sz="4400" kern="1200" dirty="0"/>
        </a:p>
      </dsp:txBody>
      <dsp:txXfrm>
        <a:off x="6951219" y="6305407"/>
        <a:ext cx="3624738" cy="1959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50536-ACC8-4827-B2BA-B4407750193D}">
      <dsp:nvSpPr>
        <dsp:cNvPr id="0" name=""/>
        <dsp:cNvSpPr/>
      </dsp:nvSpPr>
      <dsp:spPr>
        <a:xfrm>
          <a:off x="6656859" y="0"/>
          <a:ext cx="3563155" cy="19795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err="1" smtClean="0"/>
            <a:t>NMRecord_Open</a:t>
          </a:r>
          <a:endParaRPr lang="en-US" altLang="zh-TW" sz="3200" kern="1200" dirty="0"/>
        </a:p>
      </dsp:txBody>
      <dsp:txXfrm>
        <a:off x="6714837" y="57978"/>
        <a:ext cx="3447199" cy="1863574"/>
      </dsp:txXfrm>
    </dsp:sp>
    <dsp:sp modelId="{066F8EAF-8451-4DBE-AE2E-B20808DE8685}">
      <dsp:nvSpPr>
        <dsp:cNvPr id="0" name=""/>
        <dsp:cNvSpPr/>
      </dsp:nvSpPr>
      <dsp:spPr>
        <a:xfrm rot="5400000">
          <a:off x="8067275" y="2029019"/>
          <a:ext cx="742324" cy="89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600" kern="1200"/>
        </a:p>
      </dsp:txBody>
      <dsp:txXfrm rot="-5400000">
        <a:off x="8171202" y="2103251"/>
        <a:ext cx="534472" cy="519627"/>
      </dsp:txXfrm>
    </dsp:sp>
    <dsp:sp modelId="{F50B8A6F-39B7-430F-878F-2D0B1BCC5978}">
      <dsp:nvSpPr>
        <dsp:cNvPr id="0" name=""/>
        <dsp:cNvSpPr/>
      </dsp:nvSpPr>
      <dsp:spPr>
        <a:xfrm>
          <a:off x="6656859" y="2969296"/>
          <a:ext cx="3563155" cy="19795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err="1" smtClean="0"/>
            <a:t>NMRecord_Recrod</a:t>
          </a:r>
          <a:endParaRPr lang="en-US" altLang="zh-TW" sz="3200" kern="1200" dirty="0"/>
        </a:p>
      </dsp:txBody>
      <dsp:txXfrm>
        <a:off x="6714837" y="3027274"/>
        <a:ext cx="3447199" cy="1863574"/>
      </dsp:txXfrm>
    </dsp:sp>
    <dsp:sp modelId="{C124FD9D-AD3F-461B-8232-3AE2DC40FF68}">
      <dsp:nvSpPr>
        <dsp:cNvPr id="0" name=""/>
        <dsp:cNvSpPr/>
      </dsp:nvSpPr>
      <dsp:spPr>
        <a:xfrm rot="5400000">
          <a:off x="8067275" y="4998315"/>
          <a:ext cx="742324" cy="89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600" kern="1200"/>
        </a:p>
      </dsp:txBody>
      <dsp:txXfrm rot="-5400000">
        <a:off x="8171202" y="5072547"/>
        <a:ext cx="534472" cy="519627"/>
      </dsp:txXfrm>
    </dsp:sp>
    <dsp:sp modelId="{71818623-5D9D-447F-B662-47521EB4DF67}">
      <dsp:nvSpPr>
        <dsp:cNvPr id="0" name=""/>
        <dsp:cNvSpPr/>
      </dsp:nvSpPr>
      <dsp:spPr>
        <a:xfrm>
          <a:off x="6656859" y="5938592"/>
          <a:ext cx="3563155" cy="19795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err="1" smtClean="0"/>
            <a:t>NMRecord_Close</a:t>
          </a:r>
          <a:endParaRPr lang="en-US" altLang="zh-TW" sz="3200" kern="1200" dirty="0"/>
        </a:p>
      </dsp:txBody>
      <dsp:txXfrm>
        <a:off x="6714837" y="5996570"/>
        <a:ext cx="3447199" cy="1863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834C36D-C9D3-4DE1-B3B6-1EF3345DDD1B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DB4B2B8-CB98-4808-864C-6C8F3A915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1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078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156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234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312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390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468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547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625" algn="l" defTabSz="2438156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698500"/>
            <a:ext cx="6197600" cy="3487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438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B2B8-CB98-4808-864C-6C8F3A915BE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68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PN20\Desktop\video template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4" y="1"/>
            <a:ext cx="24400567" cy="1372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443" y="4338224"/>
            <a:ext cx="20722352" cy="2400545"/>
          </a:xfrm>
        </p:spPr>
        <p:txBody>
          <a:bodyPr>
            <a:normAutofit/>
          </a:bodyPr>
          <a:lstStyle>
            <a:lvl1pPr algn="ctr">
              <a:defRPr sz="11700" baseline="0">
                <a:solidFill>
                  <a:srgbClr val="E61C0E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887" y="7026834"/>
            <a:ext cx="17065467" cy="11522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4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667876" y="10577649"/>
            <a:ext cx="4920785" cy="1202265"/>
          </a:xfrm>
        </p:spPr>
        <p:txBody>
          <a:bodyPr anchor="ctr"/>
          <a:lstStyle>
            <a:lvl1pPr marL="0" indent="0" algn="ctr">
              <a:buNone/>
              <a:defRPr sz="5300" b="0">
                <a:latin typeface="+mj-lt"/>
              </a:defRPr>
            </a:lvl1pPr>
          </a:lstStyle>
          <a:p>
            <a:pPr lvl="0"/>
            <a:r>
              <a:rPr lang="en-US" altLang="zh-TW" dirty="0" smtClean="0"/>
              <a:t>Presenter</a:t>
            </a:r>
            <a:endParaRPr lang="zh-TW" alt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>
          <a:xfrm>
            <a:off x="18549084" y="12860158"/>
            <a:ext cx="5688489" cy="73033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90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3321" y="1481576"/>
            <a:ext cx="5485329" cy="107721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963" y="1481576"/>
            <a:ext cx="16730172" cy="1077217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0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>
                <a:latin typeface="+mn-lt"/>
                <a:ea typeface="+mn-ea"/>
              </a:defRPr>
            </a:lvl1pPr>
            <a:lvl2pPr marL="1981002" indent="-761924">
              <a:spcBef>
                <a:spcPts val="1200"/>
              </a:spcBef>
              <a:spcAft>
                <a:spcPts val="1200"/>
              </a:spcAft>
              <a:buFont typeface="Calibri" pitchFamily="34" charset="0"/>
              <a:buChar char="-"/>
              <a:defRPr>
                <a:latin typeface="+mn-lt"/>
                <a:ea typeface="+mn-ea"/>
              </a:defRPr>
            </a:lvl2pPr>
            <a:lvl3pPr marL="3047695" indent="-609539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n"/>
              <a:defRPr>
                <a:latin typeface="+mn-lt"/>
                <a:ea typeface="+mn-ea"/>
              </a:defRPr>
            </a:lvl3pPr>
            <a:lvl4pPr marL="4571543" indent="-914309"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u"/>
              <a:defRPr>
                <a:latin typeface="+mn-lt"/>
                <a:ea typeface="+mn-ea"/>
              </a:defRPr>
            </a:lvl4pPr>
            <a:lvl5pPr marL="5485851" indent="-609539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1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5792" y="8814825"/>
            <a:ext cx="20722352" cy="1692799"/>
          </a:xfrm>
        </p:spPr>
        <p:txBody>
          <a:bodyPr anchor="t"/>
          <a:lstStyle>
            <a:lvl1pPr algn="l">
              <a:defRPr sz="10700" b="1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792" y="10507623"/>
            <a:ext cx="20722352" cy="1187852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1907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15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23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631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539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446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354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262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2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963" y="2808345"/>
            <a:ext cx="10767497" cy="9445402"/>
          </a:xfr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 sz="6600"/>
            </a:lvl1pPr>
            <a:lvl2pPr>
              <a:spcBef>
                <a:spcPts val="1200"/>
              </a:spcBef>
              <a:spcAft>
                <a:spcPts val="1200"/>
              </a:spcAft>
              <a:defRPr sz="5400"/>
            </a:lvl2pPr>
            <a:lvl3pPr>
              <a:spcBef>
                <a:spcPts val="1200"/>
              </a:spcBef>
              <a:spcAft>
                <a:spcPts val="1200"/>
              </a:spcAft>
              <a:defRPr sz="4400"/>
            </a:lvl3pPr>
            <a:lvl4pPr>
              <a:spcBef>
                <a:spcPts val="1200"/>
              </a:spcBef>
              <a:spcAft>
                <a:spcPts val="1200"/>
              </a:spcAft>
              <a:defRPr sz="4000"/>
            </a:lvl4pPr>
            <a:lvl5pPr>
              <a:spcBef>
                <a:spcPts val="1200"/>
              </a:spcBef>
              <a:spcAft>
                <a:spcPts val="1200"/>
              </a:spcAft>
              <a:defRPr sz="40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2780" y="2853351"/>
            <a:ext cx="10767497" cy="9400397"/>
          </a:xfrm>
        </p:spPr>
        <p:txBody>
          <a:bodyPr/>
          <a:lstStyle>
            <a:lvl1pPr>
              <a:defRPr sz="6600"/>
            </a:lvl1pPr>
            <a:lvl2pPr>
              <a:defRPr sz="54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06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962" y="2673331"/>
            <a:ext cx="10771731" cy="1279673"/>
          </a:xfrm>
        </p:spPr>
        <p:txBody>
          <a:bodyPr anchor="ctr"/>
          <a:lstStyle>
            <a:lvl1pPr marL="0" indent="0">
              <a:buNone/>
              <a:defRPr sz="6400" b="1"/>
            </a:lvl1pPr>
            <a:lvl2pPr marL="1219078" indent="0">
              <a:buNone/>
              <a:defRPr sz="5300" b="1"/>
            </a:lvl2pPr>
            <a:lvl3pPr marL="2438156" indent="0">
              <a:buNone/>
              <a:defRPr sz="4800" b="1"/>
            </a:lvl3pPr>
            <a:lvl4pPr marL="3657234" indent="0">
              <a:buNone/>
              <a:defRPr sz="4300" b="1"/>
            </a:lvl4pPr>
            <a:lvl5pPr marL="4876312" indent="0">
              <a:buNone/>
              <a:defRPr sz="4300" b="1"/>
            </a:lvl5pPr>
            <a:lvl6pPr marL="6095390" indent="0">
              <a:buNone/>
              <a:defRPr sz="4300" b="1"/>
            </a:lvl6pPr>
            <a:lvl7pPr marL="7314468" indent="0">
              <a:buNone/>
              <a:defRPr sz="4300" b="1"/>
            </a:lvl7pPr>
            <a:lvl8pPr marL="8533547" indent="0">
              <a:buNone/>
              <a:defRPr sz="4300" b="1"/>
            </a:lvl8pPr>
            <a:lvl9pPr marL="9752625" indent="0">
              <a:buNone/>
              <a:defRPr sz="43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962" y="3978475"/>
            <a:ext cx="10771731" cy="8275270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4329" y="2673331"/>
            <a:ext cx="10775962" cy="1279673"/>
          </a:xfrm>
        </p:spPr>
        <p:txBody>
          <a:bodyPr anchor="ctr"/>
          <a:lstStyle>
            <a:lvl1pPr marL="0" indent="0">
              <a:buNone/>
              <a:defRPr sz="6400" b="1"/>
            </a:lvl1pPr>
            <a:lvl2pPr marL="1219078" indent="0">
              <a:buNone/>
              <a:defRPr sz="5300" b="1"/>
            </a:lvl2pPr>
            <a:lvl3pPr marL="2438156" indent="0">
              <a:buNone/>
              <a:defRPr sz="4800" b="1"/>
            </a:lvl3pPr>
            <a:lvl4pPr marL="3657234" indent="0">
              <a:buNone/>
              <a:defRPr sz="4300" b="1"/>
            </a:lvl4pPr>
            <a:lvl5pPr marL="4876312" indent="0">
              <a:buNone/>
              <a:defRPr sz="4300" b="1"/>
            </a:lvl5pPr>
            <a:lvl6pPr marL="6095390" indent="0">
              <a:buNone/>
              <a:defRPr sz="4300" b="1"/>
            </a:lvl6pPr>
            <a:lvl7pPr marL="7314468" indent="0">
              <a:buNone/>
              <a:defRPr sz="4300" b="1"/>
            </a:lvl7pPr>
            <a:lvl8pPr marL="8533547" indent="0">
              <a:buNone/>
              <a:defRPr sz="4300" b="1"/>
            </a:lvl8pPr>
            <a:lvl9pPr marL="9752625" indent="0">
              <a:buNone/>
              <a:defRPr sz="43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4329" y="3978475"/>
            <a:ext cx="10775962" cy="8275270"/>
          </a:xfrm>
        </p:spPr>
        <p:txBody>
          <a:bodyPr/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9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8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77" y="546162"/>
            <a:ext cx="8020601" cy="2324370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1606" y="546171"/>
            <a:ext cx="13628671" cy="11707582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977" y="2870541"/>
            <a:ext cx="8020601" cy="9383212"/>
          </a:xfrm>
        </p:spPr>
        <p:txBody>
          <a:bodyPr/>
          <a:lstStyle>
            <a:lvl1pPr marL="0" indent="0">
              <a:buNone/>
              <a:defRPr sz="3700"/>
            </a:lvl1pPr>
            <a:lvl2pPr marL="1219078" indent="0">
              <a:buNone/>
              <a:defRPr sz="3200"/>
            </a:lvl2pPr>
            <a:lvl3pPr marL="2438156" indent="0">
              <a:buNone/>
              <a:defRPr sz="2700"/>
            </a:lvl3pPr>
            <a:lvl4pPr marL="3657234" indent="0">
              <a:buNone/>
              <a:defRPr sz="2400"/>
            </a:lvl4pPr>
            <a:lvl5pPr marL="4876312" indent="0">
              <a:buNone/>
              <a:defRPr sz="2400"/>
            </a:lvl5pPr>
            <a:lvl6pPr marL="6095390" indent="0">
              <a:buNone/>
              <a:defRPr sz="2400"/>
            </a:lvl6pPr>
            <a:lvl7pPr marL="7314468" indent="0">
              <a:buNone/>
              <a:defRPr sz="2400"/>
            </a:lvl7pPr>
            <a:lvl8pPr marL="8533547" indent="0">
              <a:buNone/>
              <a:defRPr sz="2400"/>
            </a:lvl8pPr>
            <a:lvl9pPr marL="9752625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23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502" y="9602316"/>
            <a:ext cx="14627543" cy="1133609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8502" y="1225693"/>
            <a:ext cx="14627543" cy="8230553"/>
          </a:xfrm>
        </p:spPr>
        <p:txBody>
          <a:bodyPr rtlCol="0">
            <a:normAutofit/>
          </a:bodyPr>
          <a:lstStyle>
            <a:lvl1pPr marL="0" indent="0">
              <a:buNone/>
              <a:defRPr sz="8500"/>
            </a:lvl1pPr>
            <a:lvl2pPr marL="1219078" indent="0">
              <a:buNone/>
              <a:defRPr sz="7500"/>
            </a:lvl2pPr>
            <a:lvl3pPr marL="2438156" indent="0">
              <a:buNone/>
              <a:defRPr sz="6400"/>
            </a:lvl3pPr>
            <a:lvl4pPr marL="3657234" indent="0">
              <a:buNone/>
              <a:defRPr sz="5300"/>
            </a:lvl4pPr>
            <a:lvl5pPr marL="4876312" indent="0">
              <a:buNone/>
              <a:defRPr sz="5300"/>
            </a:lvl5pPr>
            <a:lvl6pPr marL="6095390" indent="0">
              <a:buNone/>
              <a:defRPr sz="5300"/>
            </a:lvl6pPr>
            <a:lvl7pPr marL="7314468" indent="0">
              <a:buNone/>
              <a:defRPr sz="5300"/>
            </a:lvl7pPr>
            <a:lvl8pPr marL="8533547" indent="0">
              <a:buNone/>
              <a:defRPr sz="5300"/>
            </a:lvl8pPr>
            <a:lvl9pPr marL="9752625" indent="0">
              <a:buNone/>
              <a:defRPr sz="53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8502" y="10735924"/>
            <a:ext cx="14627543" cy="1609912"/>
          </a:xfrm>
        </p:spPr>
        <p:txBody>
          <a:bodyPr/>
          <a:lstStyle>
            <a:lvl1pPr marL="0" indent="0">
              <a:buNone/>
              <a:defRPr sz="3700"/>
            </a:lvl1pPr>
            <a:lvl2pPr marL="1219078" indent="0">
              <a:buNone/>
              <a:defRPr sz="3200"/>
            </a:lvl2pPr>
            <a:lvl3pPr marL="2438156" indent="0">
              <a:buNone/>
              <a:defRPr sz="2700"/>
            </a:lvl3pPr>
            <a:lvl4pPr marL="3657234" indent="0">
              <a:buNone/>
              <a:defRPr sz="2400"/>
            </a:lvl4pPr>
            <a:lvl5pPr marL="4876312" indent="0">
              <a:buNone/>
              <a:defRPr sz="2400"/>
            </a:lvl5pPr>
            <a:lvl6pPr marL="6095390" indent="0">
              <a:buNone/>
              <a:defRPr sz="2400"/>
            </a:lvl6pPr>
            <a:lvl7pPr marL="7314468" indent="0">
              <a:buNone/>
              <a:defRPr sz="2400"/>
            </a:lvl7pPr>
            <a:lvl8pPr marL="8533547" indent="0">
              <a:buNone/>
              <a:defRPr sz="2400"/>
            </a:lvl8pPr>
            <a:lvl9pPr marL="9752625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EB7582-B936-4088-88A1-E2BC798E6F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44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9238" cy="137175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3715566" y="12747256"/>
            <a:ext cx="713023" cy="713037"/>
          </a:xfrm>
          <a:prstGeom prst="rect">
            <a:avLst/>
          </a:prstGeom>
          <a:solidFill>
            <a:srgbClr val="FCB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 sz="4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18961" y="549342"/>
            <a:ext cx="21951877" cy="170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962" y="2633839"/>
            <a:ext cx="21941314" cy="961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963" y="12714178"/>
            <a:ext cx="5688489" cy="730335"/>
          </a:xfrm>
          <a:prstGeom prst="rect">
            <a:avLst/>
          </a:prstGeom>
        </p:spPr>
        <p:txBody>
          <a:bodyPr vert="horz" lIns="243816" tIns="121908" rIns="243816" bIns="12190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3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88766" y="12692205"/>
            <a:ext cx="959813" cy="768089"/>
          </a:xfrm>
          <a:prstGeom prst="rect">
            <a:avLst/>
          </a:prstGeom>
          <a:noFill/>
        </p:spPr>
        <p:txBody>
          <a:bodyPr vert="horz" lIns="243816" tIns="121908" rIns="243816" bIns="12190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700" baseline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fld id="{F9EB7582-B936-4088-88A1-E2BC798E6FB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7200" b="1" kern="1200" baseline="0">
          <a:solidFill>
            <a:srgbClr val="D00600"/>
          </a:solidFill>
          <a:latin typeface="+mj-lt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1219078"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2438156"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3657234"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4876312" algn="ctr" rtl="0" eaLnBrk="1" fontAlgn="base" hangingPunct="1">
        <a:spcBef>
          <a:spcPct val="0"/>
        </a:spcBef>
        <a:spcAft>
          <a:spcPct val="0"/>
        </a:spcAft>
        <a:defRPr sz="9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914309" indent="-914309" algn="l" rtl="0" eaLnBrk="1" fontAlgn="base" hangingPunct="1">
        <a:spcBef>
          <a:spcPts val="1200"/>
        </a:spcBef>
        <a:spcAft>
          <a:spcPts val="1200"/>
        </a:spcAft>
        <a:buClr>
          <a:srgbClr val="D00600"/>
        </a:buClr>
        <a:buSzPct val="120000"/>
        <a:buFont typeface="Arial" charset="0"/>
        <a:buChar char="•"/>
        <a:defRPr sz="6400" b="1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1pPr>
      <a:lvl2pPr marL="1981002" indent="-761924" algn="l" rtl="0" eaLnBrk="1" fontAlgn="base" hangingPunct="1">
        <a:spcBef>
          <a:spcPts val="1200"/>
        </a:spcBef>
        <a:spcAft>
          <a:spcPts val="1200"/>
        </a:spcAft>
        <a:buClr>
          <a:srgbClr val="D00600"/>
        </a:buClr>
        <a:buSzPct val="150000"/>
        <a:buFont typeface="Calibri" pitchFamily="34" charset="0"/>
        <a:buChar char="-"/>
        <a:defRPr sz="53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2pPr>
      <a:lvl3pPr marL="3047695" indent="-609539" algn="l" rtl="0" eaLnBrk="1" fontAlgn="base" hangingPunct="1">
        <a:spcBef>
          <a:spcPts val="1200"/>
        </a:spcBef>
        <a:spcAft>
          <a:spcPts val="1200"/>
        </a:spcAft>
        <a:buClr>
          <a:srgbClr val="D00600"/>
        </a:buClr>
        <a:buSzPct val="50000"/>
        <a:buFont typeface="Wingdings" pitchFamily="2" charset="2"/>
        <a:buChar char="u"/>
        <a:defRPr sz="48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3pPr>
      <a:lvl4pPr marL="4266773" indent="-609539" algn="l" rtl="0" eaLnBrk="1" fontAlgn="base" hangingPunct="1">
        <a:spcBef>
          <a:spcPts val="1200"/>
        </a:spcBef>
        <a:spcAft>
          <a:spcPts val="1200"/>
        </a:spcAft>
        <a:buClr>
          <a:srgbClr val="D00600"/>
        </a:buClr>
        <a:buSzPct val="60000"/>
        <a:buFont typeface="Wingdings" pitchFamily="2" charset="2"/>
        <a:buChar char="n"/>
        <a:defRPr sz="43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4pPr>
      <a:lvl5pPr marL="5485851" indent="-609539" algn="l" rtl="0" eaLnBrk="1" fontAlgn="base" hangingPunct="1">
        <a:spcBef>
          <a:spcPts val="1200"/>
        </a:spcBef>
        <a:spcAft>
          <a:spcPts val="1200"/>
        </a:spcAft>
        <a:buClr>
          <a:srgbClr val="D00600"/>
        </a:buClr>
        <a:buFont typeface="Arial" charset="0"/>
        <a:buChar char="»"/>
        <a:defRPr sz="37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5pPr>
      <a:lvl6pPr marL="6704929" indent="-609539" algn="l" defTabSz="2438156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008" indent="-609539" algn="l" defTabSz="2438156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086" indent="-609539" algn="l" defTabSz="2438156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2164" indent="-609539" algn="l" defTabSz="2438156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78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56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234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312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390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468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547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625" algn="l" defTabSz="2438156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Corbel" panose="020B0503020204020204" pitchFamily="34" charset="0"/>
              </a:rPr>
              <a:t>NVTMediaSDK</a:t>
            </a:r>
            <a:r>
              <a:rPr lang="en-US" altLang="zh-TW" dirty="0" smtClean="0">
                <a:latin typeface="Corbel" panose="020B0503020204020204" pitchFamily="34" charset="0"/>
              </a:rPr>
              <a:t/>
            </a:r>
            <a:br>
              <a:rPr lang="en-US" altLang="zh-TW" dirty="0" smtClean="0">
                <a:latin typeface="Corbel" panose="020B0503020204020204" pitchFamily="34" charset="0"/>
              </a:rPr>
            </a:br>
            <a:r>
              <a:rPr lang="en-US" altLang="zh-TW" dirty="0" smtClean="0">
                <a:latin typeface="Corbel" panose="020B0503020204020204" pitchFamily="34" charset="0"/>
              </a:rPr>
              <a:t>User Guide</a:t>
            </a:r>
            <a:br>
              <a:rPr lang="en-US" altLang="zh-TW" dirty="0" smtClean="0">
                <a:latin typeface="Corbel" panose="020B0503020204020204" pitchFamily="34" charset="0"/>
              </a:rPr>
            </a:br>
            <a:endParaRPr lang="zh-TW" altLang="en-US" dirty="0">
              <a:latin typeface="Corbel" panose="020B0503020204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TW" dirty="0" smtClean="0"/>
              <a:t>March 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0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Sample for Player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709" y="2831722"/>
            <a:ext cx="21422380" cy="106211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smtClean="0"/>
              <a:t>E_NM_ERRNO </a:t>
            </a:r>
            <a:r>
              <a:rPr lang="en-US" altLang="zh-TW" sz="3600" b="0" dirty="0" err="1" smtClean="0"/>
              <a:t>eNMRet</a:t>
            </a:r>
            <a:r>
              <a:rPr lang="en-US" altLang="zh-TW" sz="3600" b="0" dirty="0" smtClean="0"/>
              <a:t> </a:t>
            </a:r>
            <a:r>
              <a:rPr lang="en-US" altLang="zh-TW" sz="3600" b="0" dirty="0"/>
              <a:t>= </a:t>
            </a:r>
            <a:r>
              <a:rPr lang="en-US" altLang="zh-TW" sz="3600" b="0" dirty="0" err="1" smtClean="0"/>
              <a:t>NMPlay_Open</a:t>
            </a:r>
            <a:r>
              <a:rPr lang="en-US" altLang="zh-TW" sz="3600" b="0" dirty="0" smtClean="0"/>
              <a:t>(</a:t>
            </a:r>
            <a:r>
              <a:rPr lang="en-US" altLang="zh-TW" sz="3600" b="0" dirty="0" err="1" smtClean="0"/>
              <a:t>szTestAVIFile</a:t>
            </a:r>
            <a:r>
              <a:rPr lang="en-US" altLang="zh-TW" sz="3600" b="0" dirty="0" smtClean="0"/>
              <a:t>, </a:t>
            </a:r>
            <a:r>
              <a:rPr lang="en-US" altLang="zh-TW" sz="3600" b="0" dirty="0"/>
              <a:t>&amp;</a:t>
            </a:r>
            <a:r>
              <a:rPr lang="en-US" altLang="zh-TW" sz="3600" b="0" dirty="0" err="1"/>
              <a:t>sPlayIF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sPlayCtx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sPlayInfo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pvOpenRes</a:t>
            </a:r>
            <a:r>
              <a:rPr lang="en-US" altLang="zh-TW" sz="3600" b="0" dirty="0"/>
              <a:t>);</a:t>
            </a: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smtClean="0">
                <a:solidFill>
                  <a:srgbClr val="00B050"/>
                </a:solidFill>
              </a:rPr>
              <a:t>//Setup flush callback</a:t>
            </a:r>
            <a:endParaRPr lang="en-US" altLang="zh-TW" sz="3600" b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sPlayIF.pfnVideoFlush</a:t>
            </a:r>
            <a:r>
              <a:rPr lang="en-US" altLang="zh-TW" sz="3600" b="0" dirty="0"/>
              <a:t> = </a:t>
            </a:r>
            <a:r>
              <a:rPr lang="en-US" altLang="zh-TW" sz="3600" b="0" dirty="0" err="1"/>
              <a:t>Render_VideoFlush</a:t>
            </a:r>
            <a:r>
              <a:rPr lang="en-US" altLang="zh-TW" sz="3600" b="0" dirty="0"/>
              <a:t>;</a:t>
            </a: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sPlayIF.pfnAudioFlush</a:t>
            </a:r>
            <a:r>
              <a:rPr lang="en-US" altLang="zh-TW" sz="3600" b="0" dirty="0"/>
              <a:t> = </a:t>
            </a:r>
            <a:r>
              <a:rPr lang="en-US" altLang="zh-TW" sz="3600" b="0" dirty="0" err="1"/>
              <a:t>Render_AudioFlush</a:t>
            </a:r>
            <a:r>
              <a:rPr lang="en-US" altLang="zh-TW" sz="3600" b="0" dirty="0"/>
              <a:t>;</a:t>
            </a: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smtClean="0">
                <a:solidFill>
                  <a:srgbClr val="00B050"/>
                </a:solidFill>
              </a:rPr>
              <a:t>//Setup flush audio and video context </a:t>
            </a:r>
            <a:endParaRPr lang="en-US" altLang="zh-TW" sz="3600" b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sPlayCtx.sFlushVideoCtx.eVideoType</a:t>
            </a:r>
            <a:r>
              <a:rPr lang="en-US" altLang="zh-TW" sz="3600" b="0" dirty="0"/>
              <a:t> = eNM_CTX_VIDEO_YUV422;</a:t>
            </a:r>
          </a:p>
          <a:p>
            <a:pPr marL="0" indent="0">
              <a:buNone/>
            </a:pPr>
            <a:r>
              <a:rPr lang="en-US" altLang="zh-TW" sz="3600" b="0" dirty="0"/>
              <a:t>	sPlayCtx.sFlushVideoCtx.u32Width = LCD_PANEL_WIDTH;</a:t>
            </a:r>
          </a:p>
          <a:p>
            <a:pPr marL="0" indent="0">
              <a:buNone/>
            </a:pPr>
            <a:r>
              <a:rPr lang="en-US" altLang="zh-TW" sz="3600" b="0" dirty="0"/>
              <a:t>	sPlayCtx.sFlushVideoCtx.u32Height = LCD_PANEL_HEIGHT</a:t>
            </a:r>
            <a:r>
              <a:rPr lang="en-US" altLang="zh-TW" sz="3600" b="0" dirty="0" smtClean="0"/>
              <a:t>;</a:t>
            </a:r>
            <a:endParaRPr lang="en-US" altLang="zh-TW" sz="3600" b="0" dirty="0"/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sPlayCtx.sFlushAudioCtx.eAudioType</a:t>
            </a:r>
            <a:r>
              <a:rPr lang="en-US" altLang="zh-TW" sz="3600" b="0" dirty="0"/>
              <a:t> = eNM_CTX_AUDIO_PCM_L16;</a:t>
            </a:r>
          </a:p>
          <a:p>
            <a:pPr marL="0" indent="0">
              <a:buNone/>
            </a:pPr>
            <a:r>
              <a:rPr lang="en-US" altLang="zh-TW" sz="3600" b="0" dirty="0"/>
              <a:t>	sPlayCtx.sFlushAudioCtx.u32SampleRate = sPlayCtx.sMediaAudioCtx.u32SampleRate;</a:t>
            </a:r>
          </a:p>
          <a:p>
            <a:pPr marL="0" indent="0">
              <a:buNone/>
            </a:pPr>
            <a:r>
              <a:rPr lang="en-US" altLang="zh-TW" sz="3600" b="0" dirty="0"/>
              <a:t>	sPlayCtx.sFlushAudioCtx.u32Channel = sPlayCtx.sMediaAudioCtx.u32Channel;</a:t>
            </a:r>
          </a:p>
          <a:p>
            <a:pPr marL="0" indent="0">
              <a:buNone/>
            </a:pPr>
            <a:endParaRPr lang="en-US" altLang="zh-TW" sz="8000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Sample for Player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430" y="2358294"/>
            <a:ext cx="21422379" cy="106211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0" dirty="0"/>
              <a:t>	sPlayCtx.sFlushAudioCtx.u32SamplePerBlock = sPlayCtx.sMediaAudioCtx.u32SamplePerBlock;</a:t>
            </a: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sPlayCtx.sFlushAudioCtx.pvParamSet</a:t>
            </a:r>
            <a:r>
              <a:rPr lang="en-US" altLang="zh-TW" sz="3600" b="0" dirty="0"/>
              <a:t> = </a:t>
            </a:r>
            <a:r>
              <a:rPr lang="en-US" altLang="zh-TW" sz="3600" b="0" dirty="0" err="1"/>
              <a:t>sPlayCtx.sMediaAudioCtx.pvParamSet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/>
              <a:t>HPLAY </a:t>
            </a:r>
            <a:r>
              <a:rPr lang="en-US" altLang="zh-TW" sz="3600" b="0" dirty="0" err="1" smtClean="0"/>
              <a:t>hPlay</a:t>
            </a:r>
            <a:r>
              <a:rPr lang="en-US" altLang="zh-TW" sz="3600" b="0" dirty="0"/>
              <a:t> </a:t>
            </a:r>
            <a:r>
              <a:rPr lang="en-US" altLang="zh-TW" sz="3600" b="0" dirty="0" smtClean="0"/>
              <a:t>= </a:t>
            </a:r>
            <a:r>
              <a:rPr lang="en-US" altLang="zh-TW" sz="3600" b="0" dirty="0"/>
              <a:t>(HPLAY)</a:t>
            </a:r>
            <a:r>
              <a:rPr lang="en-US" altLang="zh-TW" sz="3600" b="0" dirty="0" err="1"/>
              <a:t>eNM_INVALID_HANDLE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NMPlay_Play</a:t>
            </a:r>
            <a:r>
              <a:rPr lang="en-US" altLang="zh-TW" sz="3600" b="0" dirty="0"/>
              <a:t>(&amp;</a:t>
            </a:r>
            <a:r>
              <a:rPr lang="en-US" altLang="zh-TW" sz="3600" b="0" dirty="0" err="1"/>
              <a:t>hPlay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sPlayIF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sPlayCtx</a:t>
            </a:r>
            <a:r>
              <a:rPr lang="en-US" altLang="zh-TW" sz="3600" b="0" dirty="0"/>
              <a:t>, true</a:t>
            </a:r>
            <a:r>
              <a:rPr lang="en-US" altLang="zh-TW" sz="3600" b="0" dirty="0" smtClean="0"/>
              <a:t>);</a:t>
            </a:r>
          </a:p>
          <a:p>
            <a:pPr marL="0" indent="0">
              <a:buNone/>
            </a:pPr>
            <a:r>
              <a:rPr lang="en-US" altLang="zh-TW" sz="3600" b="0" dirty="0" smtClean="0"/>
              <a:t>	do{</a:t>
            </a:r>
          </a:p>
          <a:p>
            <a:pPr marL="0" indent="0">
              <a:buNone/>
            </a:pPr>
            <a:r>
              <a:rPr lang="en-US" altLang="zh-TW" sz="3600" b="0" dirty="0"/>
              <a:t>		</a:t>
            </a:r>
            <a:r>
              <a:rPr lang="en-US" altLang="zh-TW" sz="3600" b="0" dirty="0" err="1" smtClean="0"/>
              <a:t>usleep</a:t>
            </a:r>
            <a:r>
              <a:rPr lang="en-US" altLang="zh-TW" sz="3600" b="0" dirty="0" smtClean="0"/>
              <a:t>(1000);</a:t>
            </a:r>
          </a:p>
          <a:p>
            <a:pPr marL="0" indent="0">
              <a:buNone/>
            </a:pPr>
            <a:r>
              <a:rPr lang="en-US" altLang="zh-TW" sz="3600" b="0" dirty="0" smtClean="0"/>
              <a:t>	}while(</a:t>
            </a:r>
            <a:r>
              <a:rPr lang="en-US" altLang="zh-TW" sz="3600" b="0" dirty="0" err="1"/>
              <a:t>NMPlay_Status</a:t>
            </a:r>
            <a:r>
              <a:rPr lang="en-US" altLang="zh-TW" sz="3600" b="0" dirty="0"/>
              <a:t>(</a:t>
            </a:r>
            <a:r>
              <a:rPr lang="en-US" altLang="zh-TW" sz="3600" b="0" dirty="0" err="1"/>
              <a:t>hPlay</a:t>
            </a:r>
            <a:r>
              <a:rPr lang="en-US" altLang="zh-TW" sz="3600" b="0" dirty="0"/>
              <a:t>) != </a:t>
            </a:r>
            <a:r>
              <a:rPr lang="en-US" altLang="zh-TW" sz="3600" b="0" dirty="0" err="1" smtClean="0"/>
              <a:t>eNM_PLAY_STATUS_EOM</a:t>
            </a:r>
            <a:r>
              <a:rPr lang="en-US" altLang="zh-TW" sz="3600" b="0" dirty="0" smtClean="0"/>
              <a:t>)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NMPlay_Close</a:t>
            </a:r>
            <a:r>
              <a:rPr lang="en-US" altLang="zh-TW" sz="3600" b="0" dirty="0" smtClean="0"/>
              <a:t>(</a:t>
            </a:r>
            <a:r>
              <a:rPr lang="en-US" altLang="zh-TW" sz="3600" b="0" dirty="0" err="1" smtClean="0"/>
              <a:t>hPlay</a:t>
            </a:r>
            <a:r>
              <a:rPr lang="en-US" altLang="zh-TW" sz="3600" b="0" dirty="0"/>
              <a:t>, &amp;</a:t>
            </a:r>
            <a:r>
              <a:rPr lang="en-US" altLang="zh-TW" sz="3600" b="0" dirty="0" err="1"/>
              <a:t>pvOpenRes</a:t>
            </a:r>
            <a:r>
              <a:rPr lang="en-US" altLang="zh-TW" sz="3600" b="0" dirty="0" smtClean="0"/>
              <a:t>);</a:t>
            </a:r>
            <a:endParaRPr lang="en-US" altLang="zh-TW" sz="3600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Flowchart for Player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9477537"/>
              </p:ext>
            </p:extLst>
          </p:nvPr>
        </p:nvGraphicFramePr>
        <p:xfrm>
          <a:off x="4068486" y="3123379"/>
          <a:ext cx="17527178" cy="832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Player Status Transition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0552216" y="3303399"/>
            <a:ext cx="3285365" cy="99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2216" y="5778674"/>
            <a:ext cx="3285365" cy="99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Playing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69439" y="9559094"/>
            <a:ext cx="3285365" cy="99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Paused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8969" y="7713889"/>
            <a:ext cx="3285365" cy="99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Stopped</a:t>
            </a:r>
            <a:endParaRPr lang="zh-TW" altLang="en-US" dirty="0"/>
          </a:p>
        </p:txBody>
      </p:sp>
      <p:sp>
        <p:nvSpPr>
          <p:cNvPr id="22" name="Curved Left Arrow 21"/>
          <p:cNvSpPr/>
          <p:nvPr/>
        </p:nvSpPr>
        <p:spPr>
          <a:xfrm>
            <a:off x="14169839" y="5778674"/>
            <a:ext cx="1440160" cy="99011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14169839" y="9559095"/>
            <a:ext cx="1440160" cy="990109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2032044" y="4449874"/>
            <a:ext cx="360154" cy="1195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Down Arrow 25"/>
          <p:cNvSpPr/>
          <p:nvPr/>
        </p:nvSpPr>
        <p:spPr>
          <a:xfrm>
            <a:off x="12954704" y="6948804"/>
            <a:ext cx="405045" cy="22952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Up Arrow 27"/>
          <p:cNvSpPr/>
          <p:nvPr/>
        </p:nvSpPr>
        <p:spPr>
          <a:xfrm>
            <a:off x="11064494" y="6946718"/>
            <a:ext cx="429730" cy="2295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Down Arrow 28"/>
          <p:cNvSpPr/>
          <p:nvPr/>
        </p:nvSpPr>
        <p:spPr>
          <a:xfrm rot="3930650">
            <a:off x="8881835" y="5495860"/>
            <a:ext cx="495055" cy="270019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Down Arrow 29"/>
          <p:cNvSpPr/>
          <p:nvPr/>
        </p:nvSpPr>
        <p:spPr>
          <a:xfrm rot="17749169">
            <a:off x="8981565" y="8247768"/>
            <a:ext cx="495055" cy="27001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09999" y="5843509"/>
            <a:ext cx="3236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Seek/Fast-forward</a:t>
            </a:r>
            <a:endParaRPr lang="zh-TW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62399" y="9739404"/>
            <a:ext cx="3236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Seek/Fast-forward</a:t>
            </a:r>
            <a:endParaRPr lang="zh-TW" alt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553492" y="4653549"/>
            <a:ext cx="86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Play</a:t>
            </a:r>
            <a:endParaRPr lang="zh-TW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03312" y="7894199"/>
            <a:ext cx="86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Play</a:t>
            </a:r>
            <a:endParaRPr lang="zh-TW" alt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3542" y="7893909"/>
            <a:ext cx="116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Pause</a:t>
            </a:r>
            <a:endParaRPr lang="zh-TW" alt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17343" y="9694399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Seek</a:t>
            </a:r>
            <a:endParaRPr lang="zh-TW" alt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7031428" y="6049244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End of media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Sample for Recorder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8884" y="1985518"/>
            <a:ext cx="18272030" cy="1173207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smtClean="0">
                <a:solidFill>
                  <a:srgbClr val="00B050"/>
                </a:solidFill>
              </a:rPr>
              <a:t>//Setup fill and Media context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sRecCtx.sFillVideoCtx.eVideoType</a:t>
            </a:r>
            <a:r>
              <a:rPr lang="en-US" altLang="zh-TW" sz="3600" b="0" dirty="0" smtClean="0"/>
              <a:t> = eNM_CTX_VIDEO_YUV420P_MB;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sRecCtx.sFillVideoCtx.u32Width = 640;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sRecCtx.sFillVideoCtx.u32Height = 480;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sRecCtx.sFillVideoCtx.u32FrameRate = 30;	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sRecCtx.sMediaVideoCtx.eVideoType</a:t>
            </a:r>
            <a:r>
              <a:rPr lang="en-US" altLang="zh-TW" sz="3600" b="0" dirty="0" smtClean="0"/>
              <a:t> = eNM_CTX_VIDEO_H264;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sRecCtx.sMediaVideoCtx.u32Width = 640;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sRecCtx.sMediaVideoCtx.u32Height = 480;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sRecCtx.sMediaVideoCtx.u32FrameRate = 30;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sRecCtx.sFillAudioCtx.eAudioType</a:t>
            </a:r>
            <a:r>
              <a:rPr lang="en-US" altLang="zh-TW" sz="3600" b="0" dirty="0" smtClean="0"/>
              <a:t> = eNM_CTX_AUDIO_PCM_L16;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sRecCtx.sFillAudioCtx.u32SampleRate = 16000;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sRecCtx.sFillAudioCtx.u32Channel = 1;</a:t>
            </a:r>
          </a:p>
          <a:p>
            <a:pPr marL="0" indent="0">
              <a:buNone/>
            </a:pPr>
            <a:endParaRPr lang="en-US" altLang="zh-TW" sz="5000" b="0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3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Sample for Recorder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575" y="2313289"/>
            <a:ext cx="19262140" cy="114042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sRecCtx.sMediaAudioCtx.eAudioType</a:t>
            </a:r>
            <a:r>
              <a:rPr lang="en-US" altLang="zh-TW" sz="3600" b="0" dirty="0" smtClean="0"/>
              <a:t> = </a:t>
            </a:r>
            <a:r>
              <a:rPr lang="en-US" altLang="zh-TW" sz="3600" b="0" dirty="0" err="1" smtClean="0"/>
              <a:t>eNM_CTX_AUDIO_AAC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sRecCtx.sMediaAudioCtx.u32SampleRate = 16000;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sRecCtx.sMediaAudioCtx.u32Channel = 1;</a:t>
            </a:r>
          </a:p>
          <a:p>
            <a:pPr marL="0" indent="0">
              <a:buNone/>
            </a:pPr>
            <a:r>
              <a:rPr lang="en-US" altLang="zh-TW" sz="3600" b="0" dirty="0" smtClean="0"/>
              <a:t>	sRecCtx.sMediaAudioCtx.u32BitRate = 64000;</a:t>
            </a:r>
          </a:p>
          <a:p>
            <a:pPr marL="0" indent="0">
              <a:buNone/>
            </a:pPr>
            <a:r>
              <a:rPr lang="en-US" altLang="zh-TW" sz="3600" b="0" dirty="0" smtClean="0">
                <a:solidFill>
                  <a:srgbClr val="00B050"/>
                </a:solidFill>
              </a:rPr>
              <a:t>	//Setup fill callback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sRecIf.pfnVideoFill</a:t>
            </a:r>
            <a:r>
              <a:rPr lang="en-US" altLang="zh-TW" sz="3600" b="0" dirty="0" smtClean="0"/>
              <a:t> = </a:t>
            </a:r>
            <a:r>
              <a:rPr lang="en-US" altLang="zh-TW" sz="3600" b="0" dirty="0" err="1" smtClean="0"/>
              <a:t>VideoIn_FillCB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sRecIf.pfnAudioFill</a:t>
            </a:r>
            <a:r>
              <a:rPr lang="en-US" altLang="zh-TW" sz="3600" b="0" dirty="0" smtClean="0"/>
              <a:t> = </a:t>
            </a:r>
            <a:r>
              <a:rPr lang="en-US" altLang="zh-TW" sz="3600" b="0" dirty="0" err="1" smtClean="0"/>
              <a:t>AudioIn_FillCB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NMRecord_Open</a:t>
            </a:r>
            <a:r>
              <a:rPr lang="en-US" altLang="zh-TW" sz="3600" b="0" dirty="0" smtClean="0"/>
              <a:t>(</a:t>
            </a:r>
            <a:r>
              <a:rPr lang="en-US" altLang="zh-TW" sz="3600" b="0" dirty="0" err="1" smtClean="0"/>
              <a:t>szFileName</a:t>
            </a:r>
            <a:r>
              <a:rPr lang="en-US" altLang="zh-TW" sz="3600" b="0" dirty="0" smtClean="0"/>
              <a:t>, eNM_MEDIA_MP4,  </a:t>
            </a:r>
            <a:r>
              <a:rPr lang="en-US" altLang="zh-TW" sz="3600" b="0" dirty="0" err="1" smtClean="0"/>
              <a:t>eNM_UMLIMIT_TIME</a:t>
            </a:r>
            <a:r>
              <a:rPr lang="en-US" altLang="zh-TW" sz="3600" b="0" dirty="0" smtClean="0"/>
              <a:t>, &amp;</a:t>
            </a:r>
            <a:r>
              <a:rPr lang="en-US" altLang="zh-TW" sz="3600" b="0" dirty="0" err="1"/>
              <a:t>sRecCtx</a:t>
            </a:r>
            <a:r>
              <a:rPr lang="en-US" altLang="zh-TW" sz="3600" b="0" dirty="0" smtClean="0"/>
              <a:t>, &amp;</a:t>
            </a:r>
            <a:r>
              <a:rPr lang="en-US" altLang="zh-TW" sz="3600" b="0" dirty="0" err="1"/>
              <a:t>sRecIf</a:t>
            </a:r>
            <a:r>
              <a:rPr lang="en-US" altLang="zh-TW" sz="3600" b="0" dirty="0" smtClean="0"/>
              <a:t>, &amp;</a:t>
            </a:r>
            <a:r>
              <a:rPr lang="en-US" altLang="zh-TW" sz="3600" b="0" dirty="0" err="1" smtClean="0"/>
              <a:t>pvOpenRes</a:t>
            </a:r>
            <a:r>
              <a:rPr lang="en-US" altLang="zh-TW" sz="3600" b="0" dirty="0" smtClean="0"/>
              <a:t>);</a:t>
            </a:r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smtClean="0"/>
              <a:t>HRECORD </a:t>
            </a:r>
            <a:r>
              <a:rPr lang="en-US" altLang="zh-TW" sz="3600" b="0" dirty="0" err="1" smtClean="0"/>
              <a:t>hRecord</a:t>
            </a:r>
            <a:r>
              <a:rPr lang="en-US" altLang="zh-TW" sz="3600" b="0" dirty="0" smtClean="0"/>
              <a:t>;</a:t>
            </a:r>
          </a:p>
          <a:p>
            <a:pPr marL="0" indent="0">
              <a:buNone/>
            </a:pPr>
            <a:r>
              <a:rPr lang="en-US" altLang="zh-TW" sz="3600" b="0" dirty="0" smtClean="0"/>
              <a:t>	</a:t>
            </a:r>
            <a:r>
              <a:rPr lang="en-US" altLang="zh-TW" sz="3600" b="0" dirty="0" err="1" smtClean="0"/>
              <a:t>NMRecord_Record</a:t>
            </a:r>
            <a:r>
              <a:rPr lang="en-US" altLang="zh-TW" sz="3600" b="0" dirty="0" smtClean="0"/>
              <a:t>( &amp;</a:t>
            </a:r>
            <a:r>
              <a:rPr lang="en-US" altLang="zh-TW" sz="3600" b="0" dirty="0" err="1"/>
              <a:t>hRecord</a:t>
            </a:r>
            <a:r>
              <a:rPr lang="en-US" altLang="zh-TW" sz="3600" b="0" dirty="0" smtClean="0"/>
              <a:t>, </a:t>
            </a:r>
            <a:r>
              <a:rPr lang="en-US" altLang="zh-TW" sz="3600" b="0" dirty="0" err="1" smtClean="0"/>
              <a:t>eNM_UMLIMIT_TIME</a:t>
            </a:r>
            <a:r>
              <a:rPr lang="en-US" altLang="zh-TW" sz="3600" b="0" dirty="0" smtClean="0"/>
              <a:t>, &amp;</a:t>
            </a:r>
            <a:r>
              <a:rPr lang="en-US" altLang="zh-TW" sz="3600" b="0" dirty="0" err="1"/>
              <a:t>sRecIf</a:t>
            </a:r>
            <a:r>
              <a:rPr lang="en-US" altLang="zh-TW" sz="3600" b="0" dirty="0" smtClean="0"/>
              <a:t>, &amp;</a:t>
            </a:r>
            <a:r>
              <a:rPr lang="en-US" altLang="zh-TW" sz="3600" b="0" dirty="0" err="1" smtClean="0"/>
              <a:t>sRecCtx</a:t>
            </a:r>
            <a:r>
              <a:rPr lang="en-US" altLang="zh-TW" sz="3600" b="0" dirty="0" smtClean="0"/>
              <a:t>, </a:t>
            </a:r>
            <a:r>
              <a:rPr lang="en-US" altLang="zh-TW" sz="3600" b="0" dirty="0" err="1" smtClean="0"/>
              <a:t>Record_StatusCB</a:t>
            </a:r>
            <a:r>
              <a:rPr lang="en-US" altLang="zh-TW" sz="3600" b="0" dirty="0" smtClean="0"/>
              <a:t>, NULL);</a:t>
            </a:r>
            <a:endParaRPr lang="en-US" altLang="zh-TW" sz="3600" b="0" dirty="0"/>
          </a:p>
          <a:p>
            <a:pPr marL="0" indent="0">
              <a:buNone/>
            </a:pPr>
            <a:r>
              <a:rPr lang="en-US" altLang="zh-TW" sz="3600" b="0" dirty="0"/>
              <a:t>	</a:t>
            </a:r>
            <a:r>
              <a:rPr lang="en-US" altLang="zh-TW" sz="3600" b="0" dirty="0" err="1"/>
              <a:t>NMRecord_Close</a:t>
            </a:r>
            <a:r>
              <a:rPr lang="en-US" altLang="zh-TW" sz="3600" b="0" dirty="0"/>
              <a:t>(</a:t>
            </a:r>
            <a:r>
              <a:rPr lang="en-US" altLang="zh-TW" sz="3600" b="0" dirty="0" err="1"/>
              <a:t>hRecord</a:t>
            </a:r>
            <a:r>
              <a:rPr lang="en-US" altLang="zh-TW" sz="3600" b="0" dirty="0"/>
              <a:t>, </a:t>
            </a:r>
            <a:r>
              <a:rPr lang="en-US" altLang="zh-TW" sz="3600" b="0" dirty="0" smtClean="0"/>
              <a:t>&amp;</a:t>
            </a:r>
            <a:r>
              <a:rPr lang="en-US" altLang="zh-TW" sz="3600" b="0" dirty="0" err="1" smtClean="0"/>
              <a:t>pvOpenRes</a:t>
            </a:r>
            <a:r>
              <a:rPr lang="en-US" altLang="zh-TW" sz="3600" b="0" dirty="0"/>
              <a:t>);</a:t>
            </a:r>
            <a:endParaRPr lang="en-US" altLang="zh-TW" sz="3600" b="0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Each recording file duration == </a:t>
            </a:r>
            <a:r>
              <a:rPr lang="en-US" altLang="zh-TW" dirty="0" err="1" smtClean="0"/>
              <a:t>eNM_UNLIMIT_TIME</a:t>
            </a:r>
            <a:r>
              <a:rPr lang="en-US" altLang="zh-TW" dirty="0" smtClean="0"/>
              <a:t> 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Flowchart for Recorder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78696824"/>
              </p:ext>
            </p:extLst>
          </p:nvPr>
        </p:nvGraphicFramePr>
        <p:xfrm>
          <a:off x="3323634" y="4428524"/>
          <a:ext cx="16876875" cy="791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1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8961" y="1576222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Each recording file duration != </a:t>
            </a:r>
            <a:r>
              <a:rPr lang="en-US" altLang="zh-TW" dirty="0" err="1" smtClean="0"/>
              <a:t>eNM_UNLIMIT_TIME</a:t>
            </a:r>
            <a:r>
              <a:rPr lang="en-US" altLang="zh-TW" dirty="0" smtClean="0"/>
              <a:t> 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Flowchart for Recorder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008599" y="2988364"/>
            <a:ext cx="4905545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NMRecord_Open</a:t>
            </a:r>
            <a:r>
              <a:rPr lang="en-US" altLang="zh-TW" sz="2800" dirty="0" smtClean="0"/>
              <a:t>(Current File)</a:t>
            </a:r>
            <a:endParaRPr lang="zh-TW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008600" y="5058594"/>
            <a:ext cx="4905544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NMRecord_Record</a:t>
            </a:r>
            <a:endParaRPr lang="zh-TW" altLang="en-US" sz="3200" dirty="0"/>
          </a:p>
        </p:txBody>
      </p:sp>
      <p:sp>
        <p:nvSpPr>
          <p:cNvPr id="5" name="Down Arrow 4"/>
          <p:cNvSpPr/>
          <p:nvPr/>
        </p:nvSpPr>
        <p:spPr>
          <a:xfrm>
            <a:off x="5078830" y="4158494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3008600" y="7173829"/>
            <a:ext cx="4905544" cy="10801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NMRecord_RegNextMedia</a:t>
            </a:r>
            <a:endParaRPr lang="zh-TW" alt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208038" y="5058594"/>
            <a:ext cx="4905545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NMRecord_Open</a:t>
            </a:r>
            <a:r>
              <a:rPr lang="en-US" altLang="zh-TW" sz="3200" dirty="0" smtClean="0"/>
              <a:t>(Next file)</a:t>
            </a:r>
            <a:endParaRPr lang="zh-TW" altLang="en-US" sz="3200" dirty="0"/>
          </a:p>
        </p:txBody>
      </p:sp>
      <p:sp>
        <p:nvSpPr>
          <p:cNvPr id="13" name="Bent-Up Arrow 12"/>
          <p:cNvSpPr/>
          <p:nvPr/>
        </p:nvSpPr>
        <p:spPr>
          <a:xfrm rot="5400000" flipV="1">
            <a:off x="9093715" y="5328601"/>
            <a:ext cx="1745733" cy="3635989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Down Arrow 13"/>
          <p:cNvSpPr/>
          <p:nvPr/>
        </p:nvSpPr>
        <p:spPr>
          <a:xfrm>
            <a:off x="5146336" y="6273729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Flowchart: Punched Tape 14"/>
          <p:cNvSpPr/>
          <p:nvPr/>
        </p:nvSpPr>
        <p:spPr>
          <a:xfrm>
            <a:off x="15564996" y="2853349"/>
            <a:ext cx="4905544" cy="1080000"/>
          </a:xfrm>
          <a:prstGeom prst="flowChartPunchedTap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Status_Callback</a:t>
            </a:r>
            <a:endParaRPr lang="zh-TW" alt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15564995" y="5058594"/>
            <a:ext cx="4905545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NMRecord_Close</a:t>
            </a:r>
            <a:r>
              <a:rPr lang="en-US" altLang="zh-TW" sz="2800" dirty="0" smtClean="0"/>
              <a:t>(Current File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053605" y="9244059"/>
            <a:ext cx="4905544" cy="10801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NMRecord_RegNextMedia</a:t>
            </a:r>
            <a:endParaRPr lang="zh-TW" alt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15610000" y="7128824"/>
            <a:ext cx="4905545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Current File = Next File</a:t>
            </a:r>
            <a:endParaRPr lang="zh-TW" altLang="en-US" sz="3200" dirty="0"/>
          </a:p>
        </p:txBody>
      </p:sp>
      <p:sp>
        <p:nvSpPr>
          <p:cNvPr id="20" name="Down Arrow 19"/>
          <p:cNvSpPr/>
          <p:nvPr/>
        </p:nvSpPr>
        <p:spPr>
          <a:xfrm>
            <a:off x="17680230" y="4113489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00309" y="4113489"/>
            <a:ext cx="529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eNM_RECORD_STATUS_CHANGE_MEDIA</a:t>
            </a:r>
            <a:endParaRPr lang="zh-TW" alt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17725235" y="6273729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Down Arrow 22"/>
          <p:cNvSpPr/>
          <p:nvPr/>
        </p:nvSpPr>
        <p:spPr>
          <a:xfrm>
            <a:off x="5123835" y="8388964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3053605" y="11359294"/>
            <a:ext cx="4905545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NMRecord_Close</a:t>
            </a:r>
            <a:r>
              <a:rPr lang="en-US" altLang="zh-TW" sz="3200" dirty="0" smtClean="0"/>
              <a:t>(Next File)</a:t>
            </a:r>
            <a:endParaRPr lang="zh-TW" altLang="en-US" sz="3200" dirty="0"/>
          </a:p>
        </p:txBody>
      </p:sp>
      <p:sp>
        <p:nvSpPr>
          <p:cNvPr id="28" name="Down Arrow 27"/>
          <p:cNvSpPr/>
          <p:nvPr/>
        </p:nvSpPr>
        <p:spPr>
          <a:xfrm>
            <a:off x="5123834" y="10459194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9208037" y="11359294"/>
            <a:ext cx="4905545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NMRecord_Close</a:t>
            </a:r>
            <a:r>
              <a:rPr lang="en-US" altLang="zh-TW" sz="2800" dirty="0" smtClean="0"/>
              <a:t>(Current File)</a:t>
            </a:r>
            <a:endParaRPr lang="zh-TW" altLang="en-US" sz="2800" dirty="0"/>
          </a:p>
        </p:txBody>
      </p:sp>
      <p:sp>
        <p:nvSpPr>
          <p:cNvPr id="30" name="Right Arrow 29"/>
          <p:cNvSpPr/>
          <p:nvPr/>
        </p:nvSpPr>
        <p:spPr>
          <a:xfrm>
            <a:off x="8094164" y="11532794"/>
            <a:ext cx="1059451" cy="68159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15564994" y="9199054"/>
            <a:ext cx="4905545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NMRecord_Open</a:t>
            </a:r>
            <a:r>
              <a:rPr lang="en-US" altLang="zh-TW" sz="3200" dirty="0" smtClean="0"/>
              <a:t>(Next </a:t>
            </a:r>
            <a:r>
              <a:rPr lang="en-US" altLang="zh-TW" sz="3200" dirty="0"/>
              <a:t>F</a:t>
            </a:r>
            <a:r>
              <a:rPr lang="en-US" altLang="zh-TW" sz="3200" dirty="0" smtClean="0"/>
              <a:t>ile)</a:t>
            </a:r>
            <a:endParaRPr lang="zh-TW" altLang="en-US" sz="3200" dirty="0"/>
          </a:p>
        </p:txBody>
      </p:sp>
      <p:sp>
        <p:nvSpPr>
          <p:cNvPr id="26" name="Down Arrow 25"/>
          <p:cNvSpPr/>
          <p:nvPr/>
        </p:nvSpPr>
        <p:spPr>
          <a:xfrm>
            <a:off x="17725234" y="8343959"/>
            <a:ext cx="630070" cy="8100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eft Arrow 5"/>
          <p:cNvSpPr/>
          <p:nvPr/>
        </p:nvSpPr>
        <p:spPr>
          <a:xfrm>
            <a:off x="8148587" y="9402078"/>
            <a:ext cx="7146377" cy="66332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25" grpId="0" animBg="1"/>
      <p:bldP spid="26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Recorder Status Transition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0552216" y="3303399"/>
            <a:ext cx="3285365" cy="99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2216" y="5778674"/>
            <a:ext cx="3285365" cy="99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Recording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52215" y="8749004"/>
            <a:ext cx="3285365" cy="99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Stopped</a:t>
            </a:r>
            <a:endParaRPr lang="zh-TW" alt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2032044" y="4449874"/>
            <a:ext cx="360154" cy="1195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Down Arrow 25"/>
          <p:cNvSpPr/>
          <p:nvPr/>
        </p:nvSpPr>
        <p:spPr>
          <a:xfrm>
            <a:off x="12054605" y="6948805"/>
            <a:ext cx="337594" cy="16201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53492" y="4653549"/>
            <a:ext cx="134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Record</a:t>
            </a:r>
            <a:endParaRPr lang="zh-TW" alt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569018" y="7264129"/>
            <a:ext cx="2770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End of duration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Playback</a:t>
            </a:r>
          </a:p>
          <a:p>
            <a:pPr lvl="1"/>
            <a:r>
              <a:rPr lang="en-US" altLang="zh-TW" b="0" dirty="0" err="1"/>
              <a:t>NMPlay_Open</a:t>
            </a:r>
            <a:r>
              <a:rPr lang="en-US" altLang="zh-TW" b="0" dirty="0" smtClean="0"/>
              <a:t>(*</a:t>
            </a:r>
            <a:r>
              <a:rPr lang="en-US" altLang="zh-TW" b="0" dirty="0" err="1" smtClean="0"/>
              <a:t>szPath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psPlayIF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psPlayCtx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psPlayInfo</a:t>
            </a:r>
            <a:r>
              <a:rPr lang="en-US" altLang="zh-TW" b="0" dirty="0" smtClean="0"/>
              <a:t>, **</a:t>
            </a:r>
            <a:r>
              <a:rPr lang="en-US" altLang="zh-TW" b="0" dirty="0" err="1" smtClean="0"/>
              <a:t>ppvNMOpenRes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/>
              <a:t>NMPlay_Play</a:t>
            </a:r>
            <a:r>
              <a:rPr lang="en-US" altLang="zh-TW" b="0" dirty="0" smtClean="0"/>
              <a:t>(*</a:t>
            </a:r>
            <a:r>
              <a:rPr lang="en-US" altLang="zh-TW" b="0" dirty="0" err="1" smtClean="0"/>
              <a:t>phPlay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psPlayIF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psPlayCtx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bWait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 smtClean="0"/>
              <a:t>NMPlay_Pause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hPlay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bWait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 smtClean="0"/>
              <a:t>NMPlay_Fastforward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hPlay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eSpeed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bWait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 smtClean="0"/>
              <a:t>NMPlay_Seek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hPlay</a:t>
            </a:r>
            <a:r>
              <a:rPr lang="en-US" altLang="zh-TW" b="0" dirty="0" smtClean="0"/>
              <a:t>, u32MilliSec, u32TotalVideoChunks, u32TotalAudioChunks, </a:t>
            </a:r>
            <a:r>
              <a:rPr lang="en-US" altLang="zh-TW" b="0" dirty="0" err="1" smtClean="0"/>
              <a:t>bWait</a:t>
            </a:r>
            <a:r>
              <a:rPr lang="en-US" altLang="zh-TW" b="0" dirty="0" smtClean="0"/>
              <a:t>);</a:t>
            </a:r>
            <a:endParaRPr lang="en-US" altLang="zh-TW" dirty="0"/>
          </a:p>
          <a:p>
            <a:pPr lvl="1"/>
            <a:r>
              <a:rPr lang="en-US" altLang="zh-TW" b="0" dirty="0" err="1" smtClean="0"/>
              <a:t>NMPlay_Status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hPlay</a:t>
            </a:r>
            <a:r>
              <a:rPr lang="en-US" altLang="zh-TW" b="0" dirty="0" smtClean="0"/>
              <a:t>);</a:t>
            </a:r>
            <a:endParaRPr lang="en-US" altLang="zh-TW" dirty="0"/>
          </a:p>
          <a:p>
            <a:pPr lvl="1"/>
            <a:r>
              <a:rPr lang="en-US" altLang="zh-TW" b="0" dirty="0" err="1" smtClean="0"/>
              <a:t>NMPlay_Close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hPlay</a:t>
            </a:r>
            <a:r>
              <a:rPr lang="en-US" altLang="zh-TW" b="0" dirty="0" smtClean="0"/>
              <a:t>, **</a:t>
            </a:r>
            <a:r>
              <a:rPr lang="en-US" altLang="zh-TW" b="0" dirty="0" err="1" smtClean="0"/>
              <a:t>ppvNMOpenRes</a:t>
            </a:r>
            <a:r>
              <a:rPr lang="en-US" altLang="zh-TW" b="0" dirty="0" smtClean="0"/>
              <a:t>);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2" y="2633839"/>
            <a:ext cx="16326252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Supported Media, Codec</a:t>
            </a:r>
          </a:p>
          <a:p>
            <a:pPr lvl="1"/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Feature</a:t>
            </a:r>
          </a:p>
          <a:p>
            <a:pPr lvl="1"/>
            <a:r>
              <a:rPr lang="en-US" altLang="zh-TW" dirty="0" smtClean="0"/>
              <a:t>Limitation</a:t>
            </a:r>
          </a:p>
          <a:p>
            <a:r>
              <a:rPr lang="en-US" altLang="zh-TW" dirty="0" smtClean="0"/>
              <a:t>Usage</a:t>
            </a: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Record</a:t>
            </a:r>
          </a:p>
          <a:p>
            <a:pPr lvl="1"/>
            <a:r>
              <a:rPr lang="en-US" altLang="zh-TW" b="0" dirty="0" err="1"/>
              <a:t>NMRecord_Open</a:t>
            </a:r>
            <a:r>
              <a:rPr lang="en-US" altLang="zh-TW" b="0" dirty="0" smtClean="0"/>
              <a:t>(*</a:t>
            </a:r>
            <a:r>
              <a:rPr lang="en-US" altLang="zh-TW" b="0" dirty="0" err="1" smtClean="0"/>
              <a:t>szPath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eMediaType</a:t>
            </a:r>
            <a:r>
              <a:rPr lang="en-US" altLang="zh-TW" b="0" dirty="0" smtClean="0"/>
              <a:t>, u32Duration, *</a:t>
            </a:r>
            <a:r>
              <a:rPr lang="en-US" altLang="zh-TW" b="0" dirty="0" err="1" smtClean="0"/>
              <a:t>psRecordCtx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psRecordIF</a:t>
            </a:r>
            <a:r>
              <a:rPr lang="en-US" altLang="zh-TW" b="0" dirty="0" smtClean="0"/>
              <a:t>, **</a:t>
            </a:r>
            <a:r>
              <a:rPr lang="en-US" altLang="zh-TW" b="0" dirty="0" err="1" smtClean="0"/>
              <a:t>ppvNMOpenRes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 smtClean="0"/>
              <a:t>NMRecord_Record</a:t>
            </a:r>
            <a:r>
              <a:rPr lang="en-US" altLang="zh-TW" b="0" dirty="0" smtClean="0"/>
              <a:t>(*</a:t>
            </a:r>
            <a:r>
              <a:rPr lang="en-US" altLang="zh-TW" b="0" dirty="0" err="1" smtClean="0"/>
              <a:t>phRecord</a:t>
            </a:r>
            <a:r>
              <a:rPr lang="en-US" altLang="zh-TW" b="0" dirty="0" smtClean="0"/>
              <a:t>, u32Duration, *</a:t>
            </a:r>
            <a:r>
              <a:rPr lang="en-US" altLang="zh-TW" b="0" dirty="0" err="1" smtClean="0"/>
              <a:t>psRecordIF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psRecordCtx</a:t>
            </a:r>
            <a:r>
              <a:rPr lang="en-US" altLang="zh-TW" b="0" dirty="0" smtClean="0"/>
              <a:t>, </a:t>
            </a:r>
            <a:r>
              <a:rPr lang="en-US" altLang="zh-TW" b="0" dirty="0" err="1" smtClean="0"/>
              <a:t>pfnStatusCB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pvStatusCBPriv</a:t>
            </a:r>
            <a:r>
              <a:rPr lang="en-US" altLang="zh-TW" b="0" dirty="0" smtClean="0"/>
              <a:t>);</a:t>
            </a:r>
          </a:p>
          <a:p>
            <a:pPr lvl="1"/>
            <a:r>
              <a:rPr lang="en-US" altLang="zh-TW" b="0" dirty="0" err="1" smtClean="0"/>
              <a:t>NMRecord_RegNextMedia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hRecord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psMediaIF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pvMediaRes</a:t>
            </a:r>
            <a:r>
              <a:rPr lang="en-US" altLang="zh-TW" b="0" dirty="0" smtClean="0"/>
              <a:t>, *</a:t>
            </a:r>
            <a:r>
              <a:rPr lang="en-US" altLang="zh-TW" b="0" dirty="0" err="1" smtClean="0"/>
              <a:t>pvStatusCBPriv</a:t>
            </a:r>
            <a:r>
              <a:rPr lang="en-US" altLang="zh-TW" b="0" dirty="0" smtClean="0"/>
              <a:t>);</a:t>
            </a:r>
            <a:endParaRPr lang="en-US" altLang="zh-TW" dirty="0"/>
          </a:p>
          <a:p>
            <a:pPr lvl="1"/>
            <a:r>
              <a:rPr lang="en-US" altLang="zh-TW" b="0" dirty="0" err="1" smtClean="0"/>
              <a:t>NMRecord_Close</a:t>
            </a:r>
            <a:r>
              <a:rPr lang="en-US" altLang="zh-TW" b="0" dirty="0" smtClean="0"/>
              <a:t>(</a:t>
            </a:r>
            <a:r>
              <a:rPr lang="en-US" altLang="zh-TW" b="0" dirty="0" err="1" smtClean="0"/>
              <a:t>hRecord</a:t>
            </a:r>
            <a:r>
              <a:rPr lang="en-US" altLang="zh-TW" b="0" dirty="0" smtClean="0"/>
              <a:t>, **</a:t>
            </a:r>
            <a:r>
              <a:rPr lang="en-US" altLang="zh-TW" b="0" dirty="0" err="1" smtClean="0"/>
              <a:t>ppvNMOpenRes</a:t>
            </a:r>
            <a:r>
              <a:rPr lang="en-US" altLang="zh-TW" b="0" dirty="0" smtClean="0"/>
              <a:t>);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8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Built-in Media Interface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49066"/>
              </p:ext>
            </p:extLst>
          </p:nvPr>
        </p:nvGraphicFramePr>
        <p:xfrm>
          <a:off x="5753904" y="4383520"/>
          <a:ext cx="12888653" cy="3825424"/>
        </p:xfrm>
        <a:graphic>
          <a:graphicData uri="http://schemas.openxmlformats.org/drawingml/2006/table">
            <a:tbl>
              <a:tblPr firstRow="1" bandRow="1"/>
              <a:tblGrid>
                <a:gridCol w="19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9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4615">
                <a:tc rowSpan="2" grid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en-US" altLang="zh-TW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Media Interface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61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9" marR="91409" marT="45697" marB="45697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97">
                <a:tc rowSpan="2"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7030A0"/>
                          </a:solidFill>
                        </a:rPr>
                        <a:t>File Media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7030A0"/>
                          </a:solidFill>
                        </a:rPr>
                        <a:t>AVI</a:t>
                      </a: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002060"/>
                          </a:solidFill>
                        </a:rPr>
                        <a:t>g_sAVIReader_IF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AC8300"/>
                          </a:solidFill>
                        </a:rPr>
                        <a:t>g_sAVIWriter_IF</a:t>
                      </a:r>
                      <a:endParaRPr lang="zh-TW" altLang="en-US" sz="2000" dirty="0" smtClean="0">
                        <a:solidFill>
                          <a:srgbClr val="AC830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097">
                <a:tc vMerge="1"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7030A0"/>
                          </a:solidFill>
                        </a:rPr>
                        <a:t>MP4</a:t>
                      </a: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g_sMP4Reader_IF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AC8300"/>
                          </a:solidFill>
                        </a:rPr>
                        <a:t>g_sMP4Writer_IF</a:t>
                      </a:r>
                      <a:endParaRPr lang="zh-TW" altLang="en-US" sz="2000" dirty="0" smtClean="0">
                        <a:solidFill>
                          <a:srgbClr val="AC8300"/>
                        </a:solidFill>
                      </a:endParaRPr>
                    </a:p>
                  </a:txBody>
                  <a:tcPr marL="91409" marR="91409" marT="45697" marB="45697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Built-in Codec Interface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3541"/>
              </p:ext>
            </p:extLst>
          </p:nvPr>
        </p:nvGraphicFramePr>
        <p:xfrm>
          <a:off x="5988168" y="4473529"/>
          <a:ext cx="12413461" cy="4552231"/>
        </p:xfrm>
        <a:graphic>
          <a:graphicData uri="http://schemas.openxmlformats.org/drawingml/2006/table">
            <a:tbl>
              <a:tblPr firstRow="1" bandRow="1"/>
              <a:tblGrid>
                <a:gridCol w="136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506">
                <a:tc row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endParaRPr lang="zh-TW" altLang="en-US" sz="2000" dirty="0"/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Codec Type</a:t>
                      </a: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Codec Interface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506">
                <a:tc v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dirty="0" smtClean="0"/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/>
                        <a:t>Decoder</a:t>
                      </a:r>
                      <a:endParaRPr lang="zh-TW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Encoder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73">
                <a:tc rowSpan="2"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r>
                        <a:rPr lang="en-US" altLang="zh-TW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Audi</a:t>
                      </a:r>
                      <a:r>
                        <a:rPr lang="en-US" altLang="zh-TW" sz="2000" b="1" dirty="0" smtClean="0">
                          <a:solidFill>
                            <a:srgbClr val="7030A0"/>
                          </a:solidFill>
                        </a:rPr>
                        <a:t>o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002060"/>
                          </a:solidFill>
                        </a:rPr>
                        <a:t>AAC</a:t>
                      </a: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002060"/>
                          </a:solidFill>
                        </a:rPr>
                        <a:t>g_sAACDec_IF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rgbClr val="002060"/>
                          </a:solidFill>
                        </a:rPr>
                        <a:t>g_sAACEnc_IF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73">
                <a:tc vMerge="1">
                  <a:txBody>
                    <a:bodyPr/>
                    <a:lstStyle/>
                    <a:p>
                      <a:endParaRPr lang="zh-TW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8" marR="91418" marT="45695" marB="45695" anchor="ctr" anchorCtr="1"/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rgbClr val="002060"/>
                          </a:solidFill>
                        </a:rPr>
                        <a:t>G.711</a:t>
                      </a: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g_sG711Dec_IF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</a:rPr>
                        <a:t>g_sG711Enc_IF</a:t>
                      </a:r>
                      <a:endParaRPr lang="zh-TW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73"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zh-TW" altLang="en-US" sz="20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 marT="45693" marB="45693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</a:rPr>
                        <a:t>H.264</a:t>
                      </a: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g_sH264Dec_IF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g_sH264Enc_IF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693" marB="45693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Player working flow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Flowchart: Document 4"/>
          <p:cNvSpPr/>
          <p:nvPr/>
        </p:nvSpPr>
        <p:spPr>
          <a:xfrm>
            <a:off x="3139424" y="6337169"/>
            <a:ext cx="945105" cy="202522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File</a:t>
            </a:r>
            <a:endParaRPr lang="zh-TW" alt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5400925" y="6787218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/>
              <a:t>DeMux</a:t>
            </a:r>
            <a:r>
              <a:rPr lang="en-US" altLang="zh-TW" sz="4000" dirty="0" smtClean="0"/>
              <a:t> Worker</a:t>
            </a:r>
            <a:endParaRPr lang="zh-TW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642646" y="5527079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0632756" y="5527079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1622866" y="5527079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2612976" y="5527079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642646" y="8456472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632756" y="8456472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1622866" y="8456472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2612976" y="8456472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14683206" y="5257049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Video Decode Worker</a:t>
            </a:r>
            <a:endParaRPr lang="zh-TW" alt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14773216" y="8182374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Audio Decode Worker</a:t>
            </a:r>
            <a:endParaRPr lang="zh-TW" altLang="en-US" sz="2800" dirty="0"/>
          </a:p>
        </p:txBody>
      </p:sp>
      <p:sp>
        <p:nvSpPr>
          <p:cNvPr id="18" name="Wave 17"/>
          <p:cNvSpPr/>
          <p:nvPr/>
        </p:nvSpPr>
        <p:spPr>
          <a:xfrm>
            <a:off x="19378762" y="5122033"/>
            <a:ext cx="2565284" cy="1395155"/>
          </a:xfrm>
          <a:prstGeom prst="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Video Flush Callback</a:t>
            </a:r>
            <a:endParaRPr lang="zh-TW" altLang="en-US" sz="2400" dirty="0"/>
          </a:p>
        </p:txBody>
      </p:sp>
      <p:sp>
        <p:nvSpPr>
          <p:cNvPr id="19" name="Wave 18"/>
          <p:cNvSpPr/>
          <p:nvPr/>
        </p:nvSpPr>
        <p:spPr>
          <a:xfrm>
            <a:off x="19378762" y="8028924"/>
            <a:ext cx="2565284" cy="1395155"/>
          </a:xfrm>
          <a:prstGeom prst="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Audio Flush Callback</a:t>
            </a:r>
            <a:endParaRPr lang="zh-TW" alt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04609" y="2083496"/>
            <a:ext cx="90010" cy="106087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568672" y="2083496"/>
            <a:ext cx="0" cy="106087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83474" y="2628324"/>
            <a:ext cx="3011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296219" y="2628324"/>
            <a:ext cx="3011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115199" y="2628324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NVTMedia</a:t>
            </a:r>
            <a:endParaRPr lang="zh-TW" altLang="en-US" dirty="0"/>
          </a:p>
        </p:txBody>
      </p:sp>
      <p:cxnSp>
        <p:nvCxnSpPr>
          <p:cNvPr id="34" name="Straight Arrow Connector 33"/>
          <p:cNvCxnSpPr>
            <a:stCxn id="5" idx="3"/>
            <a:endCxn id="7" idx="2"/>
          </p:cNvCxnSpPr>
          <p:nvPr/>
        </p:nvCxnSpPr>
        <p:spPr>
          <a:xfrm flipV="1">
            <a:off x="4084529" y="7349781"/>
            <a:ext cx="1316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 flipV="1">
            <a:off x="8168732" y="5797109"/>
            <a:ext cx="1473914" cy="102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5"/>
            <a:endCxn id="12" idx="1"/>
          </p:cNvCxnSpPr>
          <p:nvPr/>
        </p:nvCxnSpPr>
        <p:spPr>
          <a:xfrm>
            <a:off x="8166745" y="7747572"/>
            <a:ext cx="1475901" cy="97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6" idx="2"/>
          </p:cNvCxnSpPr>
          <p:nvPr/>
        </p:nvCxnSpPr>
        <p:spPr>
          <a:xfrm>
            <a:off x="13603086" y="5797109"/>
            <a:ext cx="1080120" cy="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18" idx="1"/>
          </p:cNvCxnSpPr>
          <p:nvPr/>
        </p:nvCxnSpPr>
        <p:spPr>
          <a:xfrm flipV="1">
            <a:off x="17923566" y="5819611"/>
            <a:ext cx="145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</p:cNvCxnSpPr>
          <p:nvPr/>
        </p:nvCxnSpPr>
        <p:spPr>
          <a:xfrm>
            <a:off x="13603086" y="8726502"/>
            <a:ext cx="1170130" cy="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6"/>
            <a:endCxn id="19" idx="1"/>
          </p:cNvCxnSpPr>
          <p:nvPr/>
        </p:nvCxnSpPr>
        <p:spPr>
          <a:xfrm flipV="1">
            <a:off x="18013576" y="8726502"/>
            <a:ext cx="1365186" cy="1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80184" y="4997328"/>
            <a:ext cx="332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Video Packet List</a:t>
            </a:r>
            <a:endParaRPr lang="zh-TW" alt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9980184" y="7877648"/>
            <a:ext cx="334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Audio Packet List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88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Recorder working flow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Flowchart: Document 4"/>
          <p:cNvSpPr/>
          <p:nvPr/>
        </p:nvSpPr>
        <p:spPr>
          <a:xfrm>
            <a:off x="20654749" y="6489423"/>
            <a:ext cx="945105" cy="202522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File</a:t>
            </a:r>
            <a:endParaRPr lang="zh-TW" alt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15704199" y="6939472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Mux Worker</a:t>
            </a:r>
            <a:endParaRPr lang="zh-TW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0551126" y="5679333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1541236" y="5679333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2531346" y="5679333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3521456" y="5679333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551126" y="8608726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1541236" y="8608726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2531346" y="8608726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3521456" y="8608726"/>
            <a:ext cx="990110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6523179" y="5409303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Video Encode Worker</a:t>
            </a:r>
            <a:endParaRPr lang="zh-TW" alt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6455447" y="8310948"/>
            <a:ext cx="3240360" cy="1125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Audio Encode Worker</a:t>
            </a:r>
            <a:endParaRPr lang="zh-TW" altLang="en-US" sz="2800" dirty="0"/>
          </a:p>
        </p:txBody>
      </p:sp>
      <p:sp>
        <p:nvSpPr>
          <p:cNvPr id="18" name="Wave 17"/>
          <p:cNvSpPr/>
          <p:nvPr/>
        </p:nvSpPr>
        <p:spPr>
          <a:xfrm>
            <a:off x="2697755" y="5274287"/>
            <a:ext cx="2565284" cy="1395155"/>
          </a:xfrm>
          <a:prstGeom prst="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Video Fill Callback</a:t>
            </a:r>
            <a:endParaRPr lang="zh-TW" altLang="en-US" sz="2400" dirty="0"/>
          </a:p>
        </p:txBody>
      </p:sp>
      <p:sp>
        <p:nvSpPr>
          <p:cNvPr id="19" name="Wave 18"/>
          <p:cNvSpPr/>
          <p:nvPr/>
        </p:nvSpPr>
        <p:spPr>
          <a:xfrm>
            <a:off x="2699666" y="8181178"/>
            <a:ext cx="2565284" cy="1395155"/>
          </a:xfrm>
          <a:prstGeom prst="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Audio Fill Callback</a:t>
            </a:r>
            <a:endParaRPr lang="zh-TW" alt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753904" y="2235750"/>
            <a:ext cx="90010" cy="106087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17967" y="2235750"/>
            <a:ext cx="0" cy="106087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1954" y="2780578"/>
            <a:ext cx="3011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204699" y="2780578"/>
            <a:ext cx="3011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023679" y="2780578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NVTMedia</a:t>
            </a:r>
            <a:endParaRPr lang="zh-TW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888664" y="5149582"/>
            <a:ext cx="332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Video Packet List</a:t>
            </a:r>
            <a:endParaRPr lang="zh-TW" alt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10888664" y="8029902"/>
            <a:ext cx="334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Audio Packet List</a:t>
            </a:r>
            <a:endParaRPr lang="zh-TW" altLang="en-US" sz="3600" dirty="0"/>
          </a:p>
        </p:txBody>
      </p:sp>
      <p:cxnSp>
        <p:nvCxnSpPr>
          <p:cNvPr id="21" name="Straight Arrow Connector 20"/>
          <p:cNvCxnSpPr>
            <a:stCxn id="18" idx="3"/>
            <a:endCxn id="16" idx="2"/>
          </p:cNvCxnSpPr>
          <p:nvPr/>
        </p:nvCxnSpPr>
        <p:spPr>
          <a:xfrm>
            <a:off x="5263039" y="5971865"/>
            <a:ext cx="1260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7" idx="2"/>
          </p:cNvCxnSpPr>
          <p:nvPr/>
        </p:nvCxnSpPr>
        <p:spPr>
          <a:xfrm flipV="1">
            <a:off x="5264950" y="8873511"/>
            <a:ext cx="1190497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8" idx="1"/>
          </p:cNvCxnSpPr>
          <p:nvPr/>
        </p:nvCxnSpPr>
        <p:spPr>
          <a:xfrm flipV="1">
            <a:off x="9763539" y="5949363"/>
            <a:ext cx="787587" cy="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6"/>
            <a:endCxn id="12" idx="1"/>
          </p:cNvCxnSpPr>
          <p:nvPr/>
        </p:nvCxnSpPr>
        <p:spPr>
          <a:xfrm>
            <a:off x="9695807" y="8873511"/>
            <a:ext cx="855319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7" idx="1"/>
          </p:cNvCxnSpPr>
          <p:nvPr/>
        </p:nvCxnSpPr>
        <p:spPr>
          <a:xfrm>
            <a:off x="14511566" y="5949363"/>
            <a:ext cx="1667173" cy="115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7" idx="3"/>
          </p:cNvCxnSpPr>
          <p:nvPr/>
        </p:nvCxnSpPr>
        <p:spPr>
          <a:xfrm flipV="1">
            <a:off x="14511566" y="7899826"/>
            <a:ext cx="1667173" cy="97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5" idx="1"/>
          </p:cNvCxnSpPr>
          <p:nvPr/>
        </p:nvCxnSpPr>
        <p:spPr>
          <a:xfrm>
            <a:off x="18944559" y="7502035"/>
            <a:ext cx="1710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Troubleshooting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NMRecord</a:t>
            </a:r>
            <a:r>
              <a:rPr lang="en-US" altLang="zh-TW" dirty="0" smtClean="0"/>
              <a:t>] If the recorded file is not smooth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Checking the timestamp of each chunk on fill callback is correct or not</a:t>
            </a:r>
          </a:p>
          <a:p>
            <a:pPr lvl="1"/>
            <a:r>
              <a:rPr lang="en-US" altLang="zh-TW" dirty="0" smtClean="0"/>
              <a:t>Checking the performance of storage is enough or not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/>
            </a:r>
            <a:br>
              <a:rPr lang="en-US" altLang="zh-TW" b="0" dirty="0"/>
            </a:br>
            <a:endParaRPr lang="en-US" altLang="zh-TW" b="0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11" y="8929024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11" y="10819234"/>
            <a:ext cx="16326252" cy="1052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Introduce </a:t>
            </a:r>
            <a:r>
              <a:rPr lang="en-US" altLang="zh-TW" dirty="0" err="1" smtClean="0"/>
              <a:t>NVTMedia</a:t>
            </a:r>
            <a:r>
              <a:rPr lang="en-US" altLang="zh-TW" dirty="0" smtClean="0"/>
              <a:t> SDK</a:t>
            </a: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NVTMediaSDK</a:t>
            </a:r>
            <a:r>
              <a:rPr lang="en-US" altLang="zh-TW" dirty="0" smtClean="0"/>
              <a:t> helps to simplify program of media player and recorder on </a:t>
            </a:r>
            <a:r>
              <a:rPr lang="en-US" altLang="zh-TW" dirty="0" err="1" smtClean="0"/>
              <a:t>Nuvoton’s</a:t>
            </a:r>
            <a:r>
              <a:rPr lang="en-US" altLang="zh-TW" dirty="0" smtClean="0"/>
              <a:t> N9H26 MPU.</a:t>
            </a:r>
          </a:p>
          <a:p>
            <a:r>
              <a:rPr lang="en-US" altLang="zh-TW" dirty="0" smtClean="0"/>
              <a:t>SDK major component: Engine, Media, Codec</a:t>
            </a:r>
          </a:p>
          <a:p>
            <a:pPr lvl="1"/>
            <a:r>
              <a:rPr lang="en-US" altLang="zh-TW" dirty="0" smtClean="0"/>
              <a:t>For Playback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calls </a:t>
            </a:r>
            <a:r>
              <a:rPr lang="en-US" altLang="zh-TW" b="1" dirty="0" smtClean="0"/>
              <a:t>Media</a:t>
            </a:r>
            <a:r>
              <a:rPr lang="en-US" altLang="zh-TW" dirty="0" smtClean="0"/>
              <a:t> to read media and de-mux data into media context by Media interface.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calls </a:t>
            </a:r>
            <a:r>
              <a:rPr lang="en-US" altLang="zh-TW" b="1" dirty="0" smtClean="0"/>
              <a:t>Codec</a:t>
            </a:r>
            <a:r>
              <a:rPr lang="en-US" altLang="zh-TW" dirty="0" smtClean="0"/>
              <a:t> to decode context by Codec IF.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flush decoded context by flush callback.</a:t>
            </a:r>
          </a:p>
          <a:p>
            <a:pPr lvl="1"/>
            <a:r>
              <a:rPr lang="en-US" altLang="zh-TW" dirty="0" smtClean="0"/>
              <a:t>For Recorder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calls fill callback to retrieve audio/video data into context.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calls </a:t>
            </a:r>
            <a:r>
              <a:rPr lang="en-US" altLang="zh-TW" b="1" dirty="0" smtClean="0"/>
              <a:t>Codec</a:t>
            </a:r>
            <a:r>
              <a:rPr lang="en-US" altLang="zh-TW" dirty="0" smtClean="0"/>
              <a:t> to encode context by Codec IF.</a:t>
            </a:r>
          </a:p>
          <a:p>
            <a:pPr lvl="2"/>
            <a:r>
              <a:rPr lang="en-US" altLang="zh-TW" b="1" dirty="0" smtClean="0"/>
              <a:t>Engine</a:t>
            </a:r>
            <a:r>
              <a:rPr lang="en-US" altLang="zh-TW" dirty="0" smtClean="0"/>
              <a:t> calls </a:t>
            </a:r>
            <a:r>
              <a:rPr lang="en-US" altLang="zh-TW" b="1" dirty="0" smtClean="0"/>
              <a:t>Media</a:t>
            </a:r>
            <a:r>
              <a:rPr lang="en-US" altLang="zh-TW" dirty="0" smtClean="0"/>
              <a:t> to write context into media by Media IF.</a:t>
            </a:r>
          </a:p>
          <a:p>
            <a:pPr lvl="1"/>
            <a:r>
              <a:rPr lang="en-US" altLang="zh-TW" dirty="0" smtClean="0"/>
              <a:t>Engine controls data flow, status and playback/recording timing.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Supported Media and Codec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35834"/>
              </p:ext>
            </p:extLst>
          </p:nvPr>
        </p:nvGraphicFramePr>
        <p:xfrm>
          <a:off x="6289223" y="4058364"/>
          <a:ext cx="11811351" cy="3815800"/>
        </p:xfrm>
        <a:graphic>
          <a:graphicData uri="http://schemas.openxmlformats.org/drawingml/2006/table">
            <a:tbl>
              <a:tblPr firstRow="1" bandRow="1"/>
              <a:tblGrid>
                <a:gridCol w="16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5584">
                <a:tc gridSpan="2"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r>
                        <a:rPr lang="en-US" altLang="zh-TW" sz="2800" dirty="0" smtClean="0"/>
                        <a:t>Media Type</a:t>
                      </a:r>
                      <a:endParaRPr lang="zh-TW" altLang="en-US" sz="2800" dirty="0"/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smtClean="0"/>
                        <a:t>Audio Codec</a:t>
                      </a:r>
                      <a:endParaRPr lang="zh-TW" altLang="en-US" sz="2800" dirty="0"/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b="1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6350" lvl="1" indent="0"/>
                      <a:r>
                        <a:rPr lang="en-US" altLang="zh-TW" sz="2800" dirty="0" smtClean="0"/>
                        <a:t>Video Codec</a:t>
                      </a:r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03">
                <a:tc rowSpan="2"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r>
                        <a:rPr lang="en-US" altLang="zh-TW" sz="2800" b="1" dirty="0" smtClean="0">
                          <a:solidFill>
                            <a:srgbClr val="7030A0"/>
                          </a:solidFill>
                        </a:rPr>
                        <a:t>File Media</a:t>
                      </a:r>
                      <a:endParaRPr lang="zh-TW" alt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AVI</a:t>
                      </a:r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AAC-LC, G.711 </a:t>
                      </a:r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</a:rPr>
                        <a:t>alaw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</a:rPr>
                        <a:t>ulaw</a:t>
                      </a:r>
                      <a:endParaRPr lang="en-US" altLang="zh-TW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95" marB="45695" anchor="ctr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H.264(baseline)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95" marB="45695" anchor="ctr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51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MP4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95" marB="45695" anchor="ctr" anchorCtr="1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AAC-LC, G.711 alaw / </a:t>
                      </a:r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</a:rPr>
                        <a:t>ulaw</a:t>
                      </a:r>
                      <a:endParaRPr lang="zh-TW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95" marB="45695" anchor="ctr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1pPr>
                      <a:lvl2pPr marL="121907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2pPr>
                      <a:lvl3pPr marL="2438156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3pPr>
                      <a:lvl4pPr marL="3657234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4pPr>
                      <a:lvl5pPr marL="4876312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5pPr>
                      <a:lvl6pPr marL="6095390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6pPr>
                      <a:lvl7pPr marL="7314468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7pPr>
                      <a:lvl8pPr marL="8533547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8pPr>
                      <a:lvl9pPr marL="9752625" algn="l" defTabSz="2438156" rtl="0" eaLnBrk="1" latinLnBrk="0" hangingPunct="1">
                        <a:defRPr sz="4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  <a:cs typeface="Arial Unicode MS"/>
                        </a:defRPr>
                      </a:lvl9pPr>
                    </a:lstStyle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H.264(baseline)</a:t>
                      </a:r>
                      <a:endParaRPr lang="en-US" altLang="zh-TW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95" marB="45695" anchor="ctr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Media Playback</a:t>
            </a:r>
          </a:p>
          <a:p>
            <a:pPr lvl="1"/>
            <a:r>
              <a:rPr lang="en-US" altLang="zh-TW" dirty="0" smtClean="0"/>
              <a:t>Open / Close</a:t>
            </a:r>
          </a:p>
          <a:p>
            <a:pPr lvl="1"/>
            <a:r>
              <a:rPr lang="en-US" altLang="zh-TW" dirty="0" smtClean="0"/>
              <a:t>Play</a:t>
            </a:r>
          </a:p>
          <a:p>
            <a:pPr lvl="1"/>
            <a:r>
              <a:rPr lang="en-US" altLang="zh-TW" dirty="0" smtClean="0"/>
              <a:t>Pause</a:t>
            </a:r>
          </a:p>
          <a:p>
            <a:pPr lvl="1"/>
            <a:r>
              <a:rPr lang="en-US" altLang="zh-TW" dirty="0" smtClean="0"/>
              <a:t>Fast-forward</a:t>
            </a:r>
          </a:p>
          <a:p>
            <a:pPr lvl="1"/>
            <a:r>
              <a:rPr lang="en-US" altLang="zh-TW" dirty="0" smtClean="0"/>
              <a:t>Seek</a:t>
            </a:r>
          </a:p>
          <a:p>
            <a:r>
              <a:rPr lang="en-US" altLang="zh-TW" dirty="0" smtClean="0"/>
              <a:t>Media Record</a:t>
            </a:r>
          </a:p>
          <a:p>
            <a:pPr lvl="1"/>
            <a:r>
              <a:rPr lang="en-US" altLang="zh-TW" dirty="0" smtClean="0"/>
              <a:t>Open / Close</a:t>
            </a:r>
          </a:p>
          <a:p>
            <a:pPr lvl="1"/>
            <a:r>
              <a:rPr lang="en-US" altLang="zh-TW" dirty="0" smtClean="0"/>
              <a:t>Record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Support concurrent playback / recording</a:t>
            </a:r>
          </a:p>
          <a:p>
            <a:r>
              <a:rPr lang="en-US" altLang="zh-TW" dirty="0" smtClean="0"/>
              <a:t>Support hardware codec as possible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61" y="383088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Limitation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961" y="2633839"/>
            <a:ext cx="21951877" cy="10480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Audio playback will be mute if audio decoded performance is not enough.</a:t>
            </a:r>
          </a:p>
          <a:p>
            <a:r>
              <a:rPr lang="en-US" altLang="zh-TW" dirty="0" smtClean="0"/>
              <a:t>Video playback will drop frames if video decoded performance is not enough.</a:t>
            </a:r>
          </a:p>
          <a:p>
            <a:r>
              <a:rPr lang="en-US" altLang="zh-TW" dirty="0" smtClean="0"/>
              <a:t>Recording storage management and text overlay are left to application handling.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2438156" lvl="2" indent="0">
              <a:buNone/>
            </a:pPr>
            <a:endParaRPr lang="en-US" altLang="zh-TW" dirty="0" smtClean="0"/>
          </a:p>
          <a:p>
            <a:pPr marL="1219078" lvl="1" indent="0">
              <a:buNone/>
            </a:pP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11" y="8929024"/>
            <a:ext cx="21951877" cy="1700408"/>
          </a:xfrm>
        </p:spPr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11" y="10819234"/>
            <a:ext cx="16326252" cy="1052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How to use </a:t>
            </a:r>
            <a:r>
              <a:rPr lang="en-US" altLang="zh-TW" dirty="0" err="1" smtClean="0"/>
              <a:t>NVTMeida</a:t>
            </a:r>
            <a:r>
              <a:rPr lang="en-US" altLang="zh-TW" dirty="0"/>
              <a:t>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pPr marL="1219078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B7582-B936-4088-88A1-E2BC798E6F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voton Microcontroller">
  <a:themeElements>
    <a:clrScheme name="Nuvoton Coloured">
      <a:dk1>
        <a:srgbClr val="262626"/>
      </a:dk1>
      <a:lt1>
        <a:srgbClr val="FFFFFF"/>
      </a:lt1>
      <a:dk2>
        <a:srgbClr val="1C1C1C"/>
      </a:dk2>
      <a:lt2>
        <a:srgbClr val="FFFFFF"/>
      </a:lt2>
      <a:accent1>
        <a:srgbClr val="D00600"/>
      </a:accent1>
      <a:accent2>
        <a:srgbClr val="F9711C"/>
      </a:accent2>
      <a:accent3>
        <a:srgbClr val="92AF27"/>
      </a:accent3>
      <a:accent4>
        <a:srgbClr val="38B2B2"/>
      </a:accent4>
      <a:accent5>
        <a:srgbClr val="16749F"/>
      </a:accent5>
      <a:accent6>
        <a:srgbClr val="041B31"/>
      </a:accent6>
      <a:hlink>
        <a:srgbClr val="F33B48"/>
      </a:hlink>
      <a:folHlink>
        <a:srgbClr val="FFC000"/>
      </a:folHlink>
    </a:clrScheme>
    <a:fontScheme name="Nuvoton">
      <a:majorFont>
        <a:latin typeface="Microsoft YaHe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86787</TotalTime>
  <Words>576</Words>
  <Application>Microsoft Office PowerPoint</Application>
  <PresentationFormat>Custom</PresentationFormat>
  <Paragraphs>334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Microsoft YaHei</vt:lpstr>
      <vt:lpstr>微軟正黑體</vt:lpstr>
      <vt:lpstr>新細明體</vt:lpstr>
      <vt:lpstr>Arial</vt:lpstr>
      <vt:lpstr>Calibri</vt:lpstr>
      <vt:lpstr>Corbel</vt:lpstr>
      <vt:lpstr>Wingdings</vt:lpstr>
      <vt:lpstr>Nuvoton Microcontroller</vt:lpstr>
      <vt:lpstr>NVTMediaSDK User Guide </vt:lpstr>
      <vt:lpstr>Outline</vt:lpstr>
      <vt:lpstr>Introduction</vt:lpstr>
      <vt:lpstr>Introduction</vt:lpstr>
      <vt:lpstr>Supported Media and Codec</vt:lpstr>
      <vt:lpstr>Function</vt:lpstr>
      <vt:lpstr>Feature</vt:lpstr>
      <vt:lpstr>Limitation</vt:lpstr>
      <vt:lpstr>Usage</vt:lpstr>
      <vt:lpstr>Sample for Player</vt:lpstr>
      <vt:lpstr>Sample for Player</vt:lpstr>
      <vt:lpstr>Flowchart for Player</vt:lpstr>
      <vt:lpstr>Player Status Transition</vt:lpstr>
      <vt:lpstr>Sample for Recorder</vt:lpstr>
      <vt:lpstr>Sample for Recorder</vt:lpstr>
      <vt:lpstr>Flowchart for Recorder</vt:lpstr>
      <vt:lpstr>Flowchart for Recorder</vt:lpstr>
      <vt:lpstr>Recorder Status Transition</vt:lpstr>
      <vt:lpstr>API</vt:lpstr>
      <vt:lpstr>API</vt:lpstr>
      <vt:lpstr>Built-in Media Interface</vt:lpstr>
      <vt:lpstr>Built-in Codec Interface</vt:lpstr>
      <vt:lpstr>Player working flow</vt:lpstr>
      <vt:lpstr>Recorder working flow</vt:lpstr>
      <vt:lpstr>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MM10 HYYu</dc:creator>
  <cp:lastModifiedBy>MS70 CHChen59</cp:lastModifiedBy>
  <cp:revision>1125</cp:revision>
  <cp:lastPrinted>2016-05-16T08:00:06Z</cp:lastPrinted>
  <dcterms:created xsi:type="dcterms:W3CDTF">2016-05-02T06:50:02Z</dcterms:created>
  <dcterms:modified xsi:type="dcterms:W3CDTF">2020-04-01T02:35:07Z</dcterms:modified>
</cp:coreProperties>
</file>