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da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6.jpg"/><Relationship Id="rId11" Type="http://schemas.openxmlformats.org/officeDocument/2006/relationships/image" Target="../media/image08.jpg"/><Relationship Id="rId10" Type="http://schemas.openxmlformats.org/officeDocument/2006/relationships/image" Target="../media/image02.jpg"/><Relationship Id="rId9" Type="http://schemas.openxmlformats.org/officeDocument/2006/relationships/image" Target="../media/image04.jpg"/><Relationship Id="rId5" Type="http://schemas.openxmlformats.org/officeDocument/2006/relationships/image" Target="../media/image07.png"/><Relationship Id="rId6" Type="http://schemas.openxmlformats.org/officeDocument/2006/relationships/image" Target="../media/image03.jpg"/><Relationship Id="rId7" Type="http://schemas.openxmlformats.org/officeDocument/2006/relationships/image" Target="../media/image01.jpg"/><Relationship Id="rId8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290450" y="974250"/>
            <a:ext cx="8604899" cy="176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a"/>
              <a:t>Futarque OpenOTT</a:t>
            </a:r>
          </a:p>
          <a:p>
            <a:pPr>
              <a:spcBef>
                <a:spcPts val="0"/>
              </a:spcBef>
              <a:buNone/>
            </a:pPr>
            <a:r>
              <a:rPr lang="da"/>
              <a:t> Home Automation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Showcasing Zigbee LA / Philips Hue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Purpose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a"/>
              <a:t>Show analog and digital input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a"/>
              <a:t>Control Philips Hue lamps based on: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a"/>
              <a:t>Light sensitive photoresistor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a"/>
              <a:t>Android App UI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a"/>
              <a:t>Demonstrate easy app development using Android Studio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Demo Setup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25" y="1617450"/>
            <a:ext cx="1538800" cy="10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5800" y="2329949"/>
            <a:ext cx="1143199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1125" y="889550"/>
            <a:ext cx="1366198" cy="76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694" y="1592900"/>
            <a:ext cx="1921187" cy="76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0843" y="4056068"/>
            <a:ext cx="1087425" cy="10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8567" y="4090592"/>
            <a:ext cx="793225" cy="79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Shape 49"/>
          <p:cNvCxnSpPr/>
          <p:nvPr/>
        </p:nvCxnSpPr>
        <p:spPr>
          <a:xfrm flipH="1" rot="10800000">
            <a:off x="2480975" y="1325150"/>
            <a:ext cx="1785000" cy="1270799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50" name="Shape 50"/>
          <p:cNvCxnSpPr>
            <a:endCxn id="44" idx="0"/>
          </p:cNvCxnSpPr>
          <p:nvPr/>
        </p:nvCxnSpPr>
        <p:spPr>
          <a:xfrm rot="5400000">
            <a:off x="3698249" y="1671899"/>
            <a:ext cx="817200" cy="498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51" name="Shape 51"/>
          <p:cNvCxnSpPr/>
          <p:nvPr/>
        </p:nvCxnSpPr>
        <p:spPr>
          <a:xfrm>
            <a:off x="5446050" y="1403875"/>
            <a:ext cx="1978500" cy="568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pic>
        <p:nvPicPr>
          <p:cNvPr id="52" name="Shape 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5144" y="4206994"/>
            <a:ext cx="476624" cy="47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7850" y="4119375"/>
            <a:ext cx="735675" cy="73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Shape 54"/>
          <p:cNvCxnSpPr>
            <a:stCxn id="52" idx="0"/>
          </p:cNvCxnSpPr>
          <p:nvPr/>
        </p:nvCxnSpPr>
        <p:spPr>
          <a:xfrm rot="-5400000">
            <a:off x="2033006" y="2978344"/>
            <a:ext cx="1139100" cy="1318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55" name="Shape 55"/>
          <p:cNvCxnSpPr/>
          <p:nvPr/>
        </p:nvCxnSpPr>
        <p:spPr>
          <a:xfrm flipH="1" rot="-5400000">
            <a:off x="3159049" y="3690875"/>
            <a:ext cx="931800" cy="599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56" name="Shape 56"/>
          <p:cNvSpPr/>
          <p:nvPr/>
        </p:nvSpPr>
        <p:spPr>
          <a:xfrm>
            <a:off x="7485300" y="2704875"/>
            <a:ext cx="665625" cy="194400"/>
          </a:xfrm>
          <a:custGeom>
            <a:pathLst>
              <a:path extrusionOk="0" h="7776" w="26625">
                <a:moveTo>
                  <a:pt x="0" y="0"/>
                </a:moveTo>
                <a:cubicBezTo>
                  <a:pt x="1855" y="1291"/>
                  <a:pt x="6696" y="7504"/>
                  <a:pt x="11134" y="7746"/>
                </a:cubicBezTo>
                <a:cubicBezTo>
                  <a:pt x="15571" y="7988"/>
                  <a:pt x="24043" y="2501"/>
                  <a:pt x="26625" y="145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7" name="Shape 57"/>
          <p:cNvSpPr/>
          <p:nvPr/>
        </p:nvSpPr>
        <p:spPr>
          <a:xfrm>
            <a:off x="7158550" y="2977175"/>
            <a:ext cx="1149725" cy="280500"/>
          </a:xfrm>
          <a:custGeom>
            <a:pathLst>
              <a:path extrusionOk="0" h="11220" w="45989">
                <a:moveTo>
                  <a:pt x="0" y="0"/>
                </a:moveTo>
                <a:cubicBezTo>
                  <a:pt x="4034" y="1855"/>
                  <a:pt x="16539" y="10448"/>
                  <a:pt x="24204" y="11134"/>
                </a:cubicBezTo>
                <a:cubicBezTo>
                  <a:pt x="31868" y="11819"/>
                  <a:pt x="42358" y="5284"/>
                  <a:pt x="45989" y="411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8" name="Shape 58"/>
          <p:cNvSpPr/>
          <p:nvPr/>
        </p:nvSpPr>
        <p:spPr>
          <a:xfrm>
            <a:off x="6783375" y="3231325"/>
            <a:ext cx="1851650" cy="443000"/>
          </a:xfrm>
          <a:custGeom>
            <a:pathLst>
              <a:path extrusionOk="0" h="17720" w="74066">
                <a:moveTo>
                  <a:pt x="0" y="0"/>
                </a:moveTo>
                <a:cubicBezTo>
                  <a:pt x="6817" y="2945"/>
                  <a:pt x="28561" y="17266"/>
                  <a:pt x="40906" y="17670"/>
                </a:cubicBezTo>
                <a:cubicBezTo>
                  <a:pt x="53250" y="18073"/>
                  <a:pt x="68539" y="4962"/>
                  <a:pt x="74066" y="242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9" name="Shape 59"/>
          <p:cNvSpPr txBox="1"/>
          <p:nvPr/>
        </p:nvSpPr>
        <p:spPr>
          <a:xfrm>
            <a:off x="4489975" y="732200"/>
            <a:ext cx="3485400" cy="4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Switch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994425" y="1325150"/>
            <a:ext cx="3485400" cy="4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Development PC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425150" y="4702950"/>
            <a:ext cx="3485400" cy="4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Photoresistor            Pushbutton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868075" y="3745675"/>
            <a:ext cx="3485400" cy="4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Wireless Zigbee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489975" y="1617450"/>
            <a:ext cx="3485400" cy="4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Ethernet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738975" y="3187350"/>
            <a:ext cx="3485400" cy="4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OpenOTT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114700" y="3493925"/>
            <a:ext cx="3485400" cy="4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a"/>
              <a:t>To Raspberry Pi</a:t>
            </a:r>
          </a:p>
          <a:p>
            <a:pPr>
              <a:spcBef>
                <a:spcPts val="0"/>
              </a:spcBef>
              <a:buNone/>
            </a:pPr>
            <a:r>
              <a:rPr lang="da"/>
              <a:t>Connector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44762" y="2164337"/>
            <a:ext cx="1366199" cy="980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Shape 67"/>
          <p:cNvCxnSpPr/>
          <p:nvPr/>
        </p:nvCxnSpPr>
        <p:spPr>
          <a:xfrm>
            <a:off x="4278175" y="2493075"/>
            <a:ext cx="69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Functional Description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a"/>
              <a:t>Light input to photoresistor controls one lamp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a"/>
              <a:t>Pushbutton turns other lamp on/off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a"/>
              <a:t>Remote Control and/or Android UI app changes lamp colors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Optimization Suggestion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a"/>
              <a:t>To reduce cost, use USB Zigbee LA dongle rather than Philips Hue bridge.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