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9A5-3A73-9481-4C9A-BCDBC9E0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F523-B15B-C34A-77D4-081DE0A3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BAAA-ED8B-EA83-5932-12401E22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87A72-092E-AE3D-9BA6-436688CC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2518-E70F-3368-762B-0A23B6A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925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584-25FB-35CD-FF25-AA73617E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AB7D-E711-74C4-C585-44B86817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D9E9-4033-F7F0-B496-E31AB67F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8E51-CCF9-A816-1C63-D9D36CEE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5B8B-E9BE-BE54-24D9-35409007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314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56F90-2A5F-5B1C-2432-D3365C9E4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3CFE1-DEC9-ADB2-6666-5F05FEAF0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A400-354D-F1BC-2DF2-DA8439A9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C9BE-FBF9-9D41-7E19-B4B07B19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B5CB-96F3-9C90-D306-9CD36C13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432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FD-ABF8-5428-0267-5C55CF16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0C76-DCE1-B2C4-85A2-25B7C18D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7228-2A9C-32F4-3070-D1787A75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1A2B-C029-1752-BB2E-C5443822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55FCA-E0B1-3C88-0329-73363E39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2718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5310-8A27-7E74-0E54-E7F61903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81A8F-807E-462A-7EA5-A61F0F3B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523F-1C16-4149-D896-61F21E97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1816-BC96-9787-EE65-D998CB8F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353F-2F22-02E9-7C19-D7F8DB4B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069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217C-7113-EFD3-B969-CAAC4ACA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9EA1-FE81-CC1F-07E4-6DDF3E6CC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6F3EC-C6F6-0E29-74E1-CE175BAAB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C61A-B756-0F06-4708-B56EADC9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E5AB-9632-E333-D3A3-9CDE94F2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33E5-812B-B0F3-4D9F-AF0C125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196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66A4-EB58-54B3-8584-CDF49E68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2F7E-DF1B-2850-BDB3-3D0D69D4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4C9C-F3FF-C786-1070-46001BF87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93B2A-4B05-05B0-F882-31799CE3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8420-4D91-6884-2FD1-64574B63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9B9CE-AC8F-5677-37CF-CB8D0000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6B6A3-A144-332C-96B5-388FB07C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91167-E9E0-A432-88CD-741A265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898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EC-6F4B-0E9F-AFEC-38A8B1DD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DE1D4-3729-3941-E700-9C3872B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EE6C7-97BC-2ABF-582A-1DCDA5D9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6CC41-E016-258E-017F-0918F350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9292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A9949-89E9-AB83-71E1-E94F5850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4AA0-6008-DDA3-82F6-9748C4E1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DF34D-CEB3-690A-E81B-922CF2D6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508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05B9-D6D6-AF1B-1D8F-B58E0908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87FB-522D-57A0-7D87-A9FEB230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AA5D2-CD5C-EA81-166B-3D97F4CD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4019-2175-CB67-D988-1031E78A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6F8D8-3AB5-56D3-606C-13CF88E8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300F3-F47F-F9A9-8A51-4143609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8037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3FE6-65DF-C920-9826-CEB8C611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D3BB-C321-11C4-284E-F729CCC18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27C42-EEFD-D43F-C585-A189D445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4847-C428-73F6-EC71-23D58C5A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52977-34FB-1C79-0603-4F8AFBBC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E495-DAFF-82FC-A921-9EC4213A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337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F42D3-35FB-DFF4-C23C-1EEA5161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A15C-AE4D-686B-F719-6AAC5285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DDE3-1458-7462-5A7E-2A61CB5D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1363-94F3-2B42-B238-F4902FA535FF}" type="datetimeFigureOut">
              <a:rPr lang="en-JP" smtClean="0"/>
              <a:t>2024/08/22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F67F-C941-6C7A-3A18-DA9931543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1E41-30EC-9662-3A23-C66F27003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577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tware/trame-cookiecut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58D-19B2-4C82-81E9-AFF66B86B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Ampersand CFD Software development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3E8E-7748-0287-FE50-C9258DEAC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Created: 2024/08/10</a:t>
            </a:r>
          </a:p>
          <a:p>
            <a:r>
              <a:rPr lang="en-JP" dirty="0"/>
              <a:t>Modified: 2024/08/10</a:t>
            </a:r>
          </a:p>
          <a:p>
            <a:r>
              <a:rPr lang="en-JP" dirty="0"/>
              <a:t>By Thaw Tar</a:t>
            </a:r>
          </a:p>
        </p:txBody>
      </p:sp>
    </p:spTree>
    <p:extLst>
      <p:ext uri="{BB962C8B-B14F-4D97-AF65-F5344CB8AC3E}">
        <p14:creationId xmlns:p14="http://schemas.microsoft.com/office/powerpoint/2010/main" val="156962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7B1B-4911-6D49-A952-22100C45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Icons for trame-vuetify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154E-0988-B000-E9D9-62D95645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771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F328-3D57-899D-BF8A-EC1AE509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JP" dirty="0"/>
              <a:t>rame-cookiecutter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003C-D28A-F3BF-2E74-A5A3E0C0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Cookiecutter can be used to create both web apps and desktop apps using trame library easily.</a:t>
            </a:r>
          </a:p>
          <a:p>
            <a:r>
              <a:rPr lang="en-JP" dirty="0"/>
              <a:t>Cookiecutter github: </a:t>
            </a:r>
            <a:r>
              <a:rPr lang="en-US" dirty="0">
                <a:hlinkClick r:id="rId2"/>
              </a:rPr>
              <a:t>https://github.com/Kitware/trame-cookiecutter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cookiecutter</a:t>
            </a:r>
            <a:endParaRPr lang="en-US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1710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1AA4-CFD9-C657-F084-B2E388BD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Logos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4C3F-AC85-647C-FB56-99DE1464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Ampersand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9B7A9-FAFF-15BA-6775-ED3FB424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3" y="4001294"/>
            <a:ext cx="1208086" cy="12080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33BE8B-9C10-4146-5A91-C0D44F9CD702}"/>
              </a:ext>
            </a:extLst>
          </p:cNvPr>
          <p:cNvGrpSpPr/>
          <p:nvPr/>
        </p:nvGrpSpPr>
        <p:grpSpPr>
          <a:xfrm>
            <a:off x="6329363" y="2065338"/>
            <a:ext cx="2428875" cy="2120240"/>
            <a:chOff x="6329363" y="2065338"/>
            <a:chExt cx="2428875" cy="2120240"/>
          </a:xfrm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8681411D-CC9D-F9DB-6E8C-6557F699F983}"/>
                </a:ext>
              </a:extLst>
            </p:cNvPr>
            <p:cNvSpPr/>
            <p:nvPr/>
          </p:nvSpPr>
          <p:spPr>
            <a:xfrm flipV="1">
              <a:off x="6329363" y="2200275"/>
              <a:ext cx="2428875" cy="1985303"/>
            </a:xfrm>
            <a:prstGeom prst="triangle">
              <a:avLst/>
            </a:prstGeom>
            <a:solidFill>
              <a:schemeClr val="bg2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C36C3C-967F-EB6F-25F7-3F51073BE8FD}"/>
                </a:ext>
              </a:extLst>
            </p:cNvPr>
            <p:cNvSpPr/>
            <p:nvPr/>
          </p:nvSpPr>
          <p:spPr>
            <a:xfrm>
              <a:off x="6980356" y="2065338"/>
              <a:ext cx="11663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&amp;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75610-69C9-931F-1174-0EEA79CB7D3E}"/>
              </a:ext>
            </a:extLst>
          </p:cNvPr>
          <p:cNvGrpSpPr/>
          <p:nvPr/>
        </p:nvGrpSpPr>
        <p:grpSpPr>
          <a:xfrm>
            <a:off x="4225984" y="3429000"/>
            <a:ext cx="2428875" cy="2120240"/>
            <a:chOff x="6329363" y="2065338"/>
            <a:chExt cx="2428875" cy="2120240"/>
          </a:xfrm>
        </p:grpSpPr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7BA9E88-DAFD-60D8-BBCE-ABAB581FB6AD}"/>
                </a:ext>
              </a:extLst>
            </p:cNvPr>
            <p:cNvSpPr/>
            <p:nvPr/>
          </p:nvSpPr>
          <p:spPr>
            <a:xfrm flipV="1">
              <a:off x="6329363" y="2200275"/>
              <a:ext cx="2428875" cy="1985303"/>
            </a:xfrm>
            <a:prstGeom prst="triangle">
              <a:avLst/>
            </a:prstGeom>
            <a:solidFill>
              <a:schemeClr val="bg2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0B65F4-C503-3CD2-2ED4-4F51D610F0AE}"/>
                </a:ext>
              </a:extLst>
            </p:cNvPr>
            <p:cNvSpPr/>
            <p:nvPr/>
          </p:nvSpPr>
          <p:spPr>
            <a:xfrm>
              <a:off x="6980356" y="2065338"/>
              <a:ext cx="11663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12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40A34-4592-6060-AFCD-3C002BB6A85D}"/>
              </a:ext>
            </a:extLst>
          </p:cNvPr>
          <p:cNvSpPr txBox="1"/>
          <p:nvPr/>
        </p:nvSpPr>
        <p:spPr>
          <a:xfrm>
            <a:off x="1952368" y="117693"/>
            <a:ext cx="384295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ampersand/</a:t>
            </a:r>
          </a:p>
          <a:p>
            <a:r>
              <a:rPr lang="en-JP" dirty="0"/>
              <a:t>│</a:t>
            </a:r>
          </a:p>
          <a:p>
            <a:r>
              <a:rPr lang="en-JP"/>
              <a:t>├── ampersand/</a:t>
            </a:r>
            <a:endParaRPr lang="en-JP" dirty="0"/>
          </a:p>
          <a:p>
            <a:r>
              <a:rPr lang="en-JP" dirty="0"/>
              <a:t>│   ├── __init__.py</a:t>
            </a:r>
          </a:p>
          <a:p>
            <a:r>
              <a:rPr lang="en-JP" dirty="0"/>
              <a:t>│   ├── module1.py</a:t>
            </a:r>
          </a:p>
          <a:p>
            <a:r>
              <a:rPr lang="en-JP" dirty="0"/>
              <a:t>│   ├── module2.py</a:t>
            </a:r>
          </a:p>
          <a:p>
            <a:r>
              <a:rPr lang="en-JP" dirty="0"/>
              <a:t>│   ├── ...</a:t>
            </a:r>
          </a:p>
          <a:p>
            <a:r>
              <a:rPr lang="en-JP" dirty="0"/>
              <a:t>│</a:t>
            </a:r>
          </a:p>
          <a:p>
            <a:r>
              <a:rPr lang="en-JP" dirty="0"/>
              <a:t>├── tests/</a:t>
            </a:r>
          </a:p>
          <a:p>
            <a:r>
              <a:rPr lang="en-JP" dirty="0"/>
              <a:t>│   ├── __init__.py</a:t>
            </a:r>
          </a:p>
          <a:p>
            <a:r>
              <a:rPr lang="en-JP" dirty="0"/>
              <a:t>│   ├── test_module1.py</a:t>
            </a:r>
          </a:p>
          <a:p>
            <a:r>
              <a:rPr lang="en-JP" dirty="0"/>
              <a:t>│   ├── test_module2.py</a:t>
            </a:r>
          </a:p>
          <a:p>
            <a:r>
              <a:rPr lang="en-JP" dirty="0"/>
              <a:t>│   ├── ...</a:t>
            </a:r>
          </a:p>
          <a:p>
            <a:r>
              <a:rPr lang="en-JP" dirty="0"/>
              <a:t>│</a:t>
            </a:r>
          </a:p>
          <a:p>
            <a:r>
              <a:rPr lang="en-JP" dirty="0"/>
              <a:t>├── docs/</a:t>
            </a:r>
          </a:p>
          <a:p>
            <a:r>
              <a:rPr lang="en-JP" dirty="0"/>
              <a:t>│   ├── index.md</a:t>
            </a:r>
          </a:p>
          <a:p>
            <a:r>
              <a:rPr lang="en-JP" dirty="0"/>
              <a:t>│   ├── module1.md</a:t>
            </a:r>
          </a:p>
          <a:p>
            <a:r>
              <a:rPr lang="en-JP" dirty="0"/>
              <a:t>│   ├── module2.md</a:t>
            </a:r>
          </a:p>
          <a:p>
            <a:r>
              <a:rPr lang="en-JP" dirty="0"/>
              <a:t>│   ├── ...</a:t>
            </a:r>
          </a:p>
          <a:p>
            <a:r>
              <a:rPr lang="en-JP" dirty="0"/>
              <a:t>│</a:t>
            </a:r>
          </a:p>
          <a:p>
            <a:r>
              <a:rPr lang="en-JP" dirty="0"/>
              <a:t>├── .gitignore</a:t>
            </a:r>
          </a:p>
          <a:p>
            <a:r>
              <a:rPr lang="en-JP" dirty="0"/>
              <a:t>├── setup.py</a:t>
            </a:r>
          </a:p>
          <a:p>
            <a:r>
              <a:rPr lang="en-JP" dirty="0"/>
              <a:t>├── README.md</a:t>
            </a:r>
          </a:p>
          <a:p>
            <a:r>
              <a:rPr lang="en-JP" dirty="0"/>
              <a:t>└──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60583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145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Ampersand CFD Software development notes</vt:lpstr>
      <vt:lpstr>Icons for trame-vuetify</vt:lpstr>
      <vt:lpstr>Trame-cookiecutter</vt:lpstr>
      <vt:lpstr>Logos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THAW TAR</dc:creator>
  <cp:lastModifiedBy>THAW TAR</cp:lastModifiedBy>
  <cp:revision>12</cp:revision>
  <dcterms:created xsi:type="dcterms:W3CDTF">2024-08-09T13:11:41Z</dcterms:created>
  <dcterms:modified xsi:type="dcterms:W3CDTF">2024-08-22T11:25:16Z</dcterms:modified>
</cp:coreProperties>
</file>