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DD1E-5A58-E4AA-0E13-115738AF8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6AB6A-2456-0D06-0FA8-DB2C309EE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0420D-BCF4-4671-45C0-1CB903E8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0D57-74AF-46F5-A10B-3F2A329302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2725-50DA-6514-1B02-271F24CD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49DEE-CFBE-F206-48FE-D65972E7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1AC7-5E17-43D7-9801-65FC886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6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E676-9E92-C596-0619-17123765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9D528-2E66-B60D-A168-CCB35C57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8B57-9CF5-8DB7-77E5-0AA2F78A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0D57-74AF-46F5-A10B-3F2A329302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3623-583E-4FF9-C49E-E4C1816C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6902-48D2-1B10-F813-71508467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1AC7-5E17-43D7-9801-65FC886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D98B7-DD3F-4E76-2248-4286A1FB5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25A97-7695-52C7-5797-E5AC52806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23CD-91D5-46FF-EB52-40BC913B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0D57-74AF-46F5-A10B-3F2A329302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85F81-2D2A-BCD8-C283-381711FC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5B377-D02F-A3A0-0B6F-53100A8B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1AC7-5E17-43D7-9801-65FC886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5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10BD-4357-AD30-3D32-FF750BC8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CD3DF-D551-83E5-CE10-4AE297C2B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BA70-76F6-C8F7-F704-27D5D808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0D57-74AF-46F5-A10B-3F2A329302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9E816-131B-FAD1-8E40-FC67F671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1002-8BCE-5939-59F7-526953F0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1AC7-5E17-43D7-9801-65FC886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9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F8B2-59E8-B382-D917-FBE56034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D5EEC-5ACC-0DE6-B1B5-0402B73F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0FE8B-04C5-C82A-ED18-BB58FB79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0D57-74AF-46F5-A10B-3F2A329302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1337-8B0B-CFD1-5787-506A51E0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FAA3B-33A8-0E45-0A90-5626F71B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1AC7-5E17-43D7-9801-65FC886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3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116E-AC74-28C3-2262-A25158E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D0BE-A0C8-DCC0-3522-EC24961B3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39185-669E-2F00-9120-15F97036A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7D815-740D-62AE-FFAE-072CE0A0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0D57-74AF-46F5-A10B-3F2A329302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B6AB6-3100-49E4-87A0-58EE2816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1A765-E2CB-0468-4FD4-AD772CAE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1AC7-5E17-43D7-9801-65FC886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7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301A-9C85-88B3-ECC1-DA74A7FE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9BCDC-0B58-6FBE-ED97-5BF8F3AF6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22F17-EEC7-5D64-6666-F4FF7010E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A5550-89E3-6376-A839-B35A8F016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EECA6-BB40-E691-99ED-93ABAC5B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C5B02-921F-7F46-7274-E3CCD3CE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0D57-74AF-46F5-A10B-3F2A329302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6EBDF-0F6A-322D-6557-3A99C272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CD975-B9C6-0AD4-F948-5A836055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1AC7-5E17-43D7-9801-65FC886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03B9-8746-4F75-82DD-4A64BBA0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12A03-759E-2796-3A23-C6C3C1AA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0D57-74AF-46F5-A10B-3F2A329302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740D0-08E7-3794-832A-77896E64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DBB75-AE62-8FBC-9357-63128C21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1AC7-5E17-43D7-9801-65FC886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454BE-4D5C-FC6C-FF25-3BDCE1F5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0D57-74AF-46F5-A10B-3F2A329302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B129B-2FBB-B0F8-9613-4F72AC8F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A721B-5439-D22C-B059-89B86913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1AC7-5E17-43D7-9801-65FC886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9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8964-99D1-876D-F065-16237C8F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6B5B-993D-A0D7-ED57-EC8D2F08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6AFCF-78F8-8E55-452E-FA74B43F1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DE7EF-6FD0-86E7-22F0-4A285331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0D57-74AF-46F5-A10B-3F2A329302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36C5E-065E-43AA-9ED4-E26A050D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BB92F-BB0C-B9E1-E665-28C0768F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1AC7-5E17-43D7-9801-65FC886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2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2E29-DD0E-60F2-8990-CEB093DA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B085A-B072-CDB1-1FF9-EC1B7605C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933B5-59CB-2D6B-5E4D-C2CA5D3A2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05614-578F-82AF-9DB9-6DB421EA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0D57-74AF-46F5-A10B-3F2A329302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DF74D-8264-9A6B-0671-9F92CA09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2D528-AF5E-CEE2-E688-52799A48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1AC7-5E17-43D7-9801-65FC886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4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505EF-4DB1-F8F1-BDE2-A6807386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1F8A3-750A-118D-72FA-5A334872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79C1-FCD9-4C26-F465-A0F25B17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30D57-74AF-46F5-A10B-3F2A3293026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9160-17A2-9D01-3B91-FF1F4F915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11B8-D107-D7CD-9689-0D4212E81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5C1AC7-5E17-43D7-9801-65FC886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64FD3-D692-5075-D127-5A13A7EC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flow with Ampersand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194B92-6514-73AE-F676-21597741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the largest (the most dominant) STL file first</a:t>
            </a:r>
          </a:p>
          <a:p>
            <a:r>
              <a:rPr lang="en-US" dirty="0"/>
              <a:t>If your geometry is symmetric, you may be able to use Half simulation model with symmetry boundary conditions</a:t>
            </a:r>
          </a:p>
          <a:p>
            <a:r>
              <a:rPr lang="en-US" dirty="0"/>
              <a:t>You may need to visualize the geometry first to properly set the velocities for your inlet patches</a:t>
            </a:r>
          </a:p>
        </p:txBody>
      </p:sp>
    </p:spTree>
    <p:extLst>
      <p:ext uri="{BB962C8B-B14F-4D97-AF65-F5344CB8AC3E}">
        <p14:creationId xmlns:p14="http://schemas.microsoft.com/office/powerpoint/2010/main" val="108172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Internal flow with Ampersand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THAW TAR</dc:creator>
  <cp:lastModifiedBy>THAW TAR</cp:lastModifiedBy>
  <cp:revision>1</cp:revision>
  <dcterms:created xsi:type="dcterms:W3CDTF">2024-11-10T21:06:25Z</dcterms:created>
  <dcterms:modified xsi:type="dcterms:W3CDTF">2024-11-10T21:10:27Z</dcterms:modified>
</cp:coreProperties>
</file>