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9"/>
  </p:notesMasterIdLst>
  <p:sldIdLst>
    <p:sldId id="256" r:id="rId2"/>
    <p:sldId id="263" r:id="rId3"/>
    <p:sldId id="277" r:id="rId4"/>
    <p:sldId id="264" r:id="rId5"/>
    <p:sldId id="265" r:id="rId6"/>
    <p:sldId id="266" r:id="rId7"/>
    <p:sldId id="291" r:id="rId8"/>
    <p:sldId id="297" r:id="rId9"/>
    <p:sldId id="298" r:id="rId10"/>
    <p:sldId id="292" r:id="rId11"/>
    <p:sldId id="293" r:id="rId12"/>
    <p:sldId id="278" r:id="rId13"/>
    <p:sldId id="276" r:id="rId14"/>
    <p:sldId id="275" r:id="rId15"/>
    <p:sldId id="288" r:id="rId16"/>
    <p:sldId id="289" r:id="rId17"/>
    <p:sldId id="290" r:id="rId18"/>
    <p:sldId id="279" r:id="rId19"/>
    <p:sldId id="257" r:id="rId20"/>
    <p:sldId id="299" r:id="rId21"/>
    <p:sldId id="300" r:id="rId22"/>
    <p:sldId id="258" r:id="rId23"/>
    <p:sldId id="280" r:id="rId24"/>
    <p:sldId id="267" r:id="rId25"/>
    <p:sldId id="260" r:id="rId26"/>
    <p:sldId id="281" r:id="rId27"/>
    <p:sldId id="262" r:id="rId28"/>
    <p:sldId id="259" r:id="rId29"/>
    <p:sldId id="269" r:id="rId30"/>
    <p:sldId id="268" r:id="rId31"/>
    <p:sldId id="270" r:id="rId32"/>
    <p:sldId id="282" r:id="rId33"/>
    <p:sldId id="271" r:id="rId34"/>
    <p:sldId id="274" r:id="rId35"/>
    <p:sldId id="272" r:id="rId36"/>
    <p:sldId id="283" r:id="rId37"/>
    <p:sldId id="26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F524C98-1111-40D4-B046-B5600062E8D7}">
          <p14:sldIdLst>
            <p14:sldId id="256"/>
            <p14:sldId id="263"/>
          </p14:sldIdLst>
        </p14:section>
        <p14:section name="Overview" id="{54593F81-DEA7-4F50-B417-524595A7B835}">
          <p14:sldIdLst>
            <p14:sldId id="277"/>
            <p14:sldId id="264"/>
            <p14:sldId id="265"/>
            <p14:sldId id="266"/>
          </p14:sldIdLst>
        </p14:section>
        <p14:section name="Hardware Design" id="{A3934F4B-83F3-457C-A594-9D2D2AA1D57B}">
          <p14:sldIdLst>
            <p14:sldId id="291"/>
            <p14:sldId id="297"/>
            <p14:sldId id="298"/>
            <p14:sldId id="292"/>
            <p14:sldId id="293"/>
          </p14:sldIdLst>
        </p14:section>
        <p14:section name="UI Design" id="{9B426D8D-8BF7-4F2F-B0FE-FAB1033F2E64}">
          <p14:sldIdLst>
            <p14:sldId id="278"/>
            <p14:sldId id="276"/>
            <p14:sldId id="275"/>
            <p14:sldId id="288"/>
            <p14:sldId id="289"/>
            <p14:sldId id="290"/>
          </p14:sldIdLst>
        </p14:section>
        <p14:section name="Startup Sequence" id="{F4030B64-81D0-4C26-B8D3-DBA192F9E18C}">
          <p14:sldIdLst>
            <p14:sldId id="279"/>
            <p14:sldId id="257"/>
            <p14:sldId id="299"/>
            <p14:sldId id="300"/>
            <p14:sldId id="258"/>
          </p14:sldIdLst>
        </p14:section>
        <p14:section name="Home" id="{A65AD1D5-9305-4D5C-BDA7-B00321006587}">
          <p14:sldIdLst>
            <p14:sldId id="280"/>
            <p14:sldId id="267"/>
            <p14:sldId id="260"/>
          </p14:sldIdLst>
        </p14:section>
        <p14:section name="Main Menu" id="{5329286A-E79B-430D-8CD7-663CEEFC7E45}">
          <p14:sldIdLst>
            <p14:sldId id="281"/>
            <p14:sldId id="262"/>
            <p14:sldId id="259"/>
            <p14:sldId id="269"/>
            <p14:sldId id="268"/>
            <p14:sldId id="270"/>
          </p14:sldIdLst>
        </p14:section>
        <p14:section name="Menu #2 - Settings" id="{C4D8450A-5719-4E6D-BC74-1FF44B60A1DF}">
          <p14:sldIdLst>
            <p14:sldId id="282"/>
            <p14:sldId id="271"/>
            <p14:sldId id="274"/>
            <p14:sldId id="272"/>
            <p14:sldId id="28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Downer" initials="RD" lastIdx="1" clrIdx="0">
    <p:extLst>
      <p:ext uri="{19B8F6BF-5375-455C-9EA6-DF929625EA0E}">
        <p15:presenceInfo xmlns:p15="http://schemas.microsoft.com/office/powerpoint/2012/main" userId="Ryan D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B2BC7-2661-4B7C-8DD5-C5D25E0C1299}" v="391" dt="2021-01-13T17:03:25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Downer" userId="f95fd30141f730ab" providerId="LiveId" clId="{9FDB2BC7-2661-4B7C-8DD5-C5D25E0C1299}"/>
    <pc:docChg chg="undo custSel addSld modSld modSection">
      <pc:chgData name="Ryan Downer" userId="f95fd30141f730ab" providerId="LiveId" clId="{9FDB2BC7-2661-4B7C-8DD5-C5D25E0C1299}" dt="2021-01-13T17:04:26.911" v="680"/>
      <pc:docMkLst>
        <pc:docMk/>
      </pc:docMkLst>
      <pc:sldChg chg="addSp delSp modSp mod modClrScheme chgLayout">
        <pc:chgData name="Ryan Downer" userId="f95fd30141f730ab" providerId="LiveId" clId="{9FDB2BC7-2661-4B7C-8DD5-C5D25E0C1299}" dt="2021-01-13T17:04:11.948" v="679" actId="113"/>
        <pc:sldMkLst>
          <pc:docMk/>
          <pc:sldMk cId="2652838101" sldId="257"/>
        </pc:sldMkLst>
        <pc:spChg chg="mod ord">
          <ac:chgData name="Ryan Downer" userId="f95fd30141f730ab" providerId="LiveId" clId="{9FDB2BC7-2661-4B7C-8DD5-C5D25E0C1299}" dt="2021-01-13T16:58:44.968" v="580" actId="700"/>
          <ac:spMkLst>
            <pc:docMk/>
            <pc:sldMk cId="2652838101" sldId="257"/>
            <ac:spMk id="2" creationId="{00000000-0000-0000-0000-000000000000}"/>
          </ac:spMkLst>
        </pc:spChg>
        <pc:spChg chg="add mod ord">
          <ac:chgData name="Ryan Downer" userId="f95fd30141f730ab" providerId="LiveId" clId="{9FDB2BC7-2661-4B7C-8DD5-C5D25E0C1299}" dt="2021-01-13T17:04:11.948" v="679" actId="113"/>
          <ac:spMkLst>
            <pc:docMk/>
            <pc:sldMk cId="2652838101" sldId="257"/>
            <ac:spMk id="3" creationId="{6293C0F3-8713-4DA8-AC1A-A43B35F314CB}"/>
          </ac:spMkLst>
        </pc:spChg>
        <pc:graphicFrameChg chg="mod ord modGraphic">
          <ac:chgData name="Ryan Downer" userId="f95fd30141f730ab" providerId="LiveId" clId="{9FDB2BC7-2661-4B7C-8DD5-C5D25E0C1299}" dt="2021-01-13T16:58:44.968" v="580" actId="700"/>
          <ac:graphicFrameMkLst>
            <pc:docMk/>
            <pc:sldMk cId="2652838101" sldId="257"/>
            <ac:graphicFrameMk id="5" creationId="{00000000-0000-0000-0000-000000000000}"/>
          </ac:graphicFrameMkLst>
        </pc:graphicFrameChg>
        <pc:picChg chg="add del mod">
          <ac:chgData name="Ryan Downer" userId="f95fd30141f730ab" providerId="LiveId" clId="{9FDB2BC7-2661-4B7C-8DD5-C5D25E0C1299}" dt="2021-01-13T16:14:48.881" v="233"/>
          <ac:picMkLst>
            <pc:docMk/>
            <pc:sldMk cId="2652838101" sldId="257"/>
            <ac:picMk id="6" creationId="{BC1B8ACB-A5B2-4945-8921-DD17E05E83A4}"/>
          </ac:picMkLst>
        </pc:picChg>
        <pc:picChg chg="add del mod">
          <ac:chgData name="Ryan Downer" userId="f95fd30141f730ab" providerId="LiveId" clId="{9FDB2BC7-2661-4B7C-8DD5-C5D25E0C1299}" dt="2021-01-13T16:14:55.363" v="235"/>
          <ac:picMkLst>
            <pc:docMk/>
            <pc:sldMk cId="2652838101" sldId="257"/>
            <ac:picMk id="7" creationId="{9CD707EB-4504-48D8-9478-FB546EBFC9F4}"/>
          </ac:picMkLst>
        </pc:picChg>
        <pc:picChg chg="mod">
          <ac:chgData name="Ryan Downer" userId="f95fd30141f730ab" providerId="LiveId" clId="{9FDB2BC7-2661-4B7C-8DD5-C5D25E0C1299}" dt="2021-01-13T16:59:30.808" v="583" actId="1076"/>
          <ac:picMkLst>
            <pc:docMk/>
            <pc:sldMk cId="2652838101" sldId="257"/>
            <ac:picMk id="8" creationId="{00000000-0000-0000-0000-000000000000}"/>
          </ac:picMkLst>
        </pc:picChg>
        <pc:picChg chg="del">
          <ac:chgData name="Ryan Downer" userId="f95fd30141f730ab" providerId="LiveId" clId="{9FDB2BC7-2661-4B7C-8DD5-C5D25E0C1299}" dt="2021-01-13T16:37:05.864" v="258" actId="478"/>
          <ac:picMkLst>
            <pc:docMk/>
            <pc:sldMk cId="2652838101" sldId="257"/>
            <ac:picMk id="9" creationId="{00000000-0000-0000-0000-000000000000}"/>
          </ac:picMkLst>
        </pc:picChg>
        <pc:picChg chg="add del mod">
          <ac:chgData name="Ryan Downer" userId="f95fd30141f730ab" providerId="LiveId" clId="{9FDB2BC7-2661-4B7C-8DD5-C5D25E0C1299}" dt="2021-01-13T16:15:06.861" v="237"/>
          <ac:picMkLst>
            <pc:docMk/>
            <pc:sldMk cId="2652838101" sldId="257"/>
            <ac:picMk id="10" creationId="{92F08954-8D20-46D6-AA0D-166E00BCC71F}"/>
          </ac:picMkLst>
        </pc:picChg>
        <pc:picChg chg="add mod">
          <ac:chgData name="Ryan Downer" userId="f95fd30141f730ab" providerId="LiveId" clId="{9FDB2BC7-2661-4B7C-8DD5-C5D25E0C1299}" dt="2021-01-13T16:59:19.733" v="582" actId="1076"/>
          <ac:picMkLst>
            <pc:docMk/>
            <pc:sldMk cId="2652838101" sldId="257"/>
            <ac:picMk id="11" creationId="{9345EF89-FD6F-4A19-9289-DD0A5F090F5A}"/>
          </ac:picMkLst>
        </pc:picChg>
      </pc:sldChg>
      <pc:sldChg chg="addSp modSp mod modClrScheme chgLayout">
        <pc:chgData name="Ryan Downer" userId="f95fd30141f730ab" providerId="LiveId" clId="{9FDB2BC7-2661-4B7C-8DD5-C5D25E0C1299}" dt="2021-01-13T17:04:26.911" v="680"/>
        <pc:sldMkLst>
          <pc:docMk/>
          <pc:sldMk cId="2864471709" sldId="258"/>
        </pc:sldMkLst>
        <pc:spChg chg="mod ord">
          <ac:chgData name="Ryan Downer" userId="f95fd30141f730ab" providerId="LiveId" clId="{9FDB2BC7-2661-4B7C-8DD5-C5D25E0C1299}" dt="2021-01-13T17:01:13.968" v="602" actId="700"/>
          <ac:spMkLst>
            <pc:docMk/>
            <pc:sldMk cId="2864471709" sldId="258"/>
            <ac:spMk id="2" creationId="{00000000-0000-0000-0000-000000000000}"/>
          </ac:spMkLst>
        </pc:spChg>
        <pc:spChg chg="add mod ord">
          <ac:chgData name="Ryan Downer" userId="f95fd30141f730ab" providerId="LiveId" clId="{9FDB2BC7-2661-4B7C-8DD5-C5D25E0C1299}" dt="2021-01-13T17:04:26.911" v="680"/>
          <ac:spMkLst>
            <pc:docMk/>
            <pc:sldMk cId="2864471709" sldId="258"/>
            <ac:spMk id="3" creationId="{565825F9-1F4A-4127-BE1E-AB7092FDDA5F}"/>
          </ac:spMkLst>
        </pc:spChg>
        <pc:graphicFrameChg chg="mod ord modGraphic">
          <ac:chgData name="Ryan Downer" userId="f95fd30141f730ab" providerId="LiveId" clId="{9FDB2BC7-2661-4B7C-8DD5-C5D25E0C1299}" dt="2021-01-13T17:01:13.968" v="602" actId="700"/>
          <ac:graphicFrameMkLst>
            <pc:docMk/>
            <pc:sldMk cId="2864471709" sldId="258"/>
            <ac:graphicFrameMk id="5" creationId="{00000000-0000-0000-0000-000000000000}"/>
          </ac:graphicFrameMkLst>
        </pc:graphicFrameChg>
      </pc:sldChg>
      <pc:sldChg chg="modSp mod">
        <pc:chgData name="Ryan Downer" userId="f95fd30141f730ab" providerId="LiveId" clId="{9FDB2BC7-2661-4B7C-8DD5-C5D25E0C1299}" dt="2021-01-11T02:53:49.786" v="230" actId="20577"/>
        <pc:sldMkLst>
          <pc:docMk/>
          <pc:sldMk cId="3316225305" sldId="260"/>
        </pc:sldMkLst>
        <pc:graphicFrameChg chg="mod modGraphic">
          <ac:chgData name="Ryan Downer" userId="f95fd30141f730ab" providerId="LiveId" clId="{9FDB2BC7-2661-4B7C-8DD5-C5D25E0C1299}" dt="2021-01-11T02:53:49.786" v="230" actId="20577"/>
          <ac:graphicFrameMkLst>
            <pc:docMk/>
            <pc:sldMk cId="3316225305" sldId="260"/>
            <ac:graphicFrameMk id="5" creationId="{00000000-0000-0000-0000-000000000000}"/>
          </ac:graphicFrameMkLst>
        </pc:graphicFrameChg>
      </pc:sldChg>
      <pc:sldChg chg="modSp mod">
        <pc:chgData name="Ryan Downer" userId="f95fd30141f730ab" providerId="LiveId" clId="{9FDB2BC7-2661-4B7C-8DD5-C5D25E0C1299}" dt="2021-01-13T17:00:56.715" v="601" actId="20577"/>
        <pc:sldMkLst>
          <pc:docMk/>
          <pc:sldMk cId="423263031" sldId="279"/>
        </pc:sldMkLst>
        <pc:spChg chg="mod">
          <ac:chgData name="Ryan Downer" userId="f95fd30141f730ab" providerId="LiveId" clId="{9FDB2BC7-2661-4B7C-8DD5-C5D25E0C1299}" dt="2021-01-13T17:00:14.323" v="592" actId="20577"/>
          <ac:spMkLst>
            <pc:docMk/>
            <pc:sldMk cId="423263031" sldId="279"/>
            <ac:spMk id="2" creationId="{00000000-0000-0000-0000-000000000000}"/>
          </ac:spMkLst>
        </pc:spChg>
        <pc:spChg chg="mod">
          <ac:chgData name="Ryan Downer" userId="f95fd30141f730ab" providerId="LiveId" clId="{9FDB2BC7-2661-4B7C-8DD5-C5D25E0C1299}" dt="2021-01-13T17:00:56.715" v="601" actId="20577"/>
          <ac:spMkLst>
            <pc:docMk/>
            <pc:sldMk cId="423263031" sldId="279"/>
            <ac:spMk id="3" creationId="{00000000-0000-0000-0000-000000000000}"/>
          </ac:spMkLst>
        </pc:spChg>
      </pc:sldChg>
      <pc:sldChg chg="modSp">
        <pc:chgData name="Ryan Downer" userId="f95fd30141f730ab" providerId="LiveId" clId="{9FDB2BC7-2661-4B7C-8DD5-C5D25E0C1299}" dt="2021-01-11T01:58:05.950" v="194"/>
        <pc:sldMkLst>
          <pc:docMk/>
          <pc:sldMk cId="412912464" sldId="288"/>
        </pc:sldMkLst>
        <pc:graphicFrameChg chg="mod">
          <ac:chgData name="Ryan Downer" userId="f95fd30141f730ab" providerId="LiveId" clId="{9FDB2BC7-2661-4B7C-8DD5-C5D25E0C1299}" dt="2021-01-11T01:58:05.950" v="194"/>
          <ac:graphicFrameMkLst>
            <pc:docMk/>
            <pc:sldMk cId="412912464" sldId="288"/>
            <ac:graphicFrameMk id="16" creationId="{0292BB8C-E52F-41E7-B963-9A610C852500}"/>
          </ac:graphicFrameMkLst>
        </pc:graphicFrameChg>
      </pc:sldChg>
      <pc:sldChg chg="modSp">
        <pc:chgData name="Ryan Downer" userId="f95fd30141f730ab" providerId="LiveId" clId="{9FDB2BC7-2661-4B7C-8DD5-C5D25E0C1299}" dt="2021-01-11T02:03:06.833" v="195"/>
        <pc:sldMkLst>
          <pc:docMk/>
          <pc:sldMk cId="1567773350" sldId="289"/>
        </pc:sldMkLst>
        <pc:graphicFrameChg chg="mod">
          <ac:chgData name="Ryan Downer" userId="f95fd30141f730ab" providerId="LiveId" clId="{9FDB2BC7-2661-4B7C-8DD5-C5D25E0C1299}" dt="2021-01-11T02:03:06.833" v="195"/>
          <ac:graphicFrameMkLst>
            <pc:docMk/>
            <pc:sldMk cId="1567773350" sldId="289"/>
            <ac:graphicFrameMk id="16" creationId="{0292BB8C-E52F-41E7-B963-9A610C852500}"/>
          </ac:graphicFrameMkLst>
        </pc:graphicFrameChg>
      </pc:sldChg>
      <pc:sldChg chg="modSp">
        <pc:chgData name="Ryan Downer" userId="f95fd30141f730ab" providerId="LiveId" clId="{9FDB2BC7-2661-4B7C-8DD5-C5D25E0C1299}" dt="2021-01-11T01:40:01.696" v="172"/>
        <pc:sldMkLst>
          <pc:docMk/>
          <pc:sldMk cId="3731898135" sldId="290"/>
        </pc:sldMkLst>
        <pc:graphicFrameChg chg="mod">
          <ac:chgData name="Ryan Downer" userId="f95fd30141f730ab" providerId="LiveId" clId="{9FDB2BC7-2661-4B7C-8DD5-C5D25E0C1299}" dt="2021-01-11T01:40:01.696" v="172"/>
          <ac:graphicFrameMkLst>
            <pc:docMk/>
            <pc:sldMk cId="3731898135" sldId="290"/>
            <ac:graphicFrameMk id="16" creationId="{0292BB8C-E52F-41E7-B963-9A610C852500}"/>
          </ac:graphicFrameMkLst>
        </pc:graphicFrameChg>
      </pc:sldChg>
      <pc:sldChg chg="modSp mod">
        <pc:chgData name="Ryan Downer" userId="f95fd30141f730ab" providerId="LiveId" clId="{9FDB2BC7-2661-4B7C-8DD5-C5D25E0C1299}" dt="2021-01-11T01:34:00.557" v="1" actId="14100"/>
        <pc:sldMkLst>
          <pc:docMk/>
          <pc:sldMk cId="488771252" sldId="292"/>
        </pc:sldMkLst>
        <pc:graphicFrameChg chg="modGraphic">
          <ac:chgData name="Ryan Downer" userId="f95fd30141f730ab" providerId="LiveId" clId="{9FDB2BC7-2661-4B7C-8DD5-C5D25E0C1299}" dt="2021-01-11T01:34:00.557" v="1" actId="14100"/>
          <ac:graphicFrameMkLst>
            <pc:docMk/>
            <pc:sldMk cId="488771252" sldId="292"/>
            <ac:graphicFrameMk id="10" creationId="{80B2914A-4C11-4F3E-9967-F9365E1EE813}"/>
          </ac:graphicFrameMkLst>
        </pc:graphicFrameChg>
      </pc:sldChg>
      <pc:sldChg chg="addSp delSp modSp add mod modClrScheme chgLayout">
        <pc:chgData name="Ryan Downer" userId="f95fd30141f730ab" providerId="LiveId" clId="{9FDB2BC7-2661-4B7C-8DD5-C5D25E0C1299}" dt="2021-01-13T16:57:50.677" v="554"/>
        <pc:sldMkLst>
          <pc:docMk/>
          <pc:sldMk cId="2709431081" sldId="299"/>
        </pc:sldMkLst>
        <pc:spChg chg="mod ord">
          <ac:chgData name="Ryan Downer" userId="f95fd30141f730ab" providerId="LiveId" clId="{9FDB2BC7-2661-4B7C-8DD5-C5D25E0C1299}" dt="2021-01-13T16:57:50.677" v="554"/>
          <ac:spMkLst>
            <pc:docMk/>
            <pc:sldMk cId="2709431081" sldId="299"/>
            <ac:spMk id="2" creationId="{00000000-0000-0000-0000-000000000000}"/>
          </ac:spMkLst>
        </pc:spChg>
        <pc:spChg chg="add del mod">
          <ac:chgData name="Ryan Downer" userId="f95fd30141f730ab" providerId="LiveId" clId="{9FDB2BC7-2661-4B7C-8DD5-C5D25E0C1299}" dt="2021-01-13T16:41:07.877" v="284" actId="1032"/>
          <ac:spMkLst>
            <pc:docMk/>
            <pc:sldMk cId="2709431081" sldId="299"/>
            <ac:spMk id="4" creationId="{A41DE712-D168-46F1-BB61-D7F4B5AEBD4A}"/>
          </ac:spMkLst>
        </pc:spChg>
        <pc:spChg chg="add del mod ord">
          <ac:chgData name="Ryan Downer" userId="f95fd30141f730ab" providerId="LiveId" clId="{9FDB2BC7-2661-4B7C-8DD5-C5D25E0C1299}" dt="2021-01-13T16:49:52.458" v="448" actId="700"/>
          <ac:spMkLst>
            <pc:docMk/>
            <pc:sldMk cId="2709431081" sldId="299"/>
            <ac:spMk id="7" creationId="{6621415D-3DBF-49FB-AC7C-AAB3D108F915}"/>
          </ac:spMkLst>
        </pc:spChg>
        <pc:spChg chg="add mod ord">
          <ac:chgData name="Ryan Downer" userId="f95fd30141f730ab" providerId="LiveId" clId="{9FDB2BC7-2661-4B7C-8DD5-C5D25E0C1299}" dt="2021-01-13T16:55:49.003" v="537" actId="20577"/>
          <ac:spMkLst>
            <pc:docMk/>
            <pc:sldMk cId="2709431081" sldId="299"/>
            <ac:spMk id="9" creationId="{219C3F4A-9455-4CA2-BCD8-456401FE8619}"/>
          </ac:spMkLst>
        </pc:spChg>
        <pc:graphicFrameChg chg="del">
          <ac:chgData name="Ryan Downer" userId="f95fd30141f730ab" providerId="LiveId" clId="{9FDB2BC7-2661-4B7C-8DD5-C5D25E0C1299}" dt="2021-01-13T16:40:14.543" v="281" actId="478"/>
          <ac:graphicFrameMkLst>
            <pc:docMk/>
            <pc:sldMk cId="2709431081" sldId="299"/>
            <ac:graphicFrameMk id="5" creationId="{00000000-0000-0000-0000-000000000000}"/>
          </ac:graphicFrameMkLst>
        </pc:graphicFrameChg>
        <pc:graphicFrameChg chg="add mod ord modGraphic">
          <ac:chgData name="Ryan Downer" userId="f95fd30141f730ab" providerId="LiveId" clId="{9FDB2BC7-2661-4B7C-8DD5-C5D25E0C1299}" dt="2021-01-13T16:55:02.110" v="509" actId="207"/>
          <ac:graphicFrameMkLst>
            <pc:docMk/>
            <pc:sldMk cId="2709431081" sldId="299"/>
            <ac:graphicFrameMk id="6" creationId="{A922397D-F497-4B6E-BF7A-D10F5090F3D2}"/>
          </ac:graphicFrameMkLst>
        </pc:graphicFrameChg>
        <pc:picChg chg="del">
          <ac:chgData name="Ryan Downer" userId="f95fd30141f730ab" providerId="LiveId" clId="{9FDB2BC7-2661-4B7C-8DD5-C5D25E0C1299}" dt="2021-01-13T16:40:33.217" v="283" actId="478"/>
          <ac:picMkLst>
            <pc:docMk/>
            <pc:sldMk cId="2709431081" sldId="299"/>
            <ac:picMk id="8" creationId="{00000000-0000-0000-0000-000000000000}"/>
          </ac:picMkLst>
        </pc:picChg>
        <pc:picChg chg="del">
          <ac:chgData name="Ryan Downer" userId="f95fd30141f730ab" providerId="LiveId" clId="{9FDB2BC7-2661-4B7C-8DD5-C5D25E0C1299}" dt="2021-01-13T16:40:21.499" v="282" actId="478"/>
          <ac:picMkLst>
            <pc:docMk/>
            <pc:sldMk cId="2709431081" sldId="299"/>
            <ac:picMk id="11" creationId="{9345EF89-FD6F-4A19-9289-DD0A5F090F5A}"/>
          </ac:picMkLst>
        </pc:picChg>
      </pc:sldChg>
      <pc:sldChg chg="modSp add mod">
        <pc:chgData name="Ryan Downer" userId="f95fd30141f730ab" providerId="LiveId" clId="{9FDB2BC7-2661-4B7C-8DD5-C5D25E0C1299}" dt="2021-01-13T17:00:49.731" v="599" actId="20577"/>
        <pc:sldMkLst>
          <pc:docMk/>
          <pc:sldMk cId="589037610" sldId="300"/>
        </pc:sldMkLst>
        <pc:spChg chg="mod">
          <ac:chgData name="Ryan Downer" userId="f95fd30141f730ab" providerId="LiveId" clId="{9FDB2BC7-2661-4B7C-8DD5-C5D25E0C1299}" dt="2021-01-13T17:00:49.731" v="599" actId="20577"/>
          <ac:spMkLst>
            <pc:docMk/>
            <pc:sldMk cId="589037610" sldId="300"/>
            <ac:spMk id="3" creationId="{00000000-0000-0000-0000-000000000000}"/>
          </ac:spMkLst>
        </pc:sp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182CE-0D29-43E4-8F68-09FDB9F8C62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A2654002-7AD9-4517-B396-061A15D42196}">
      <dgm:prSet phldrT="[Text]"/>
      <dgm:spPr/>
      <dgm:t>
        <a:bodyPr/>
        <a:lstStyle/>
        <a:p>
          <a:r>
            <a:rPr lang="en-029" dirty="0"/>
            <a:t>?</a:t>
          </a:r>
          <a:endParaRPr lang="en-JM" dirty="0"/>
        </a:p>
      </dgm:t>
    </dgm:pt>
    <dgm:pt modelId="{9A227C9B-AFF5-4670-8E59-311AB3D6C4ED}" type="parTrans" cxnId="{3AD3F56B-67EE-4568-8D82-46981E171B26}">
      <dgm:prSet/>
      <dgm:spPr/>
      <dgm:t>
        <a:bodyPr/>
        <a:lstStyle/>
        <a:p>
          <a:endParaRPr lang="en-JM"/>
        </a:p>
      </dgm:t>
    </dgm:pt>
    <dgm:pt modelId="{75994CDE-910B-405C-96CB-485AC8FD37EC}" type="sibTrans" cxnId="{3AD3F56B-67EE-4568-8D82-46981E171B26}">
      <dgm:prSet/>
      <dgm:spPr/>
      <dgm:t>
        <a:bodyPr/>
        <a:lstStyle/>
        <a:p>
          <a:endParaRPr lang="en-JM"/>
        </a:p>
      </dgm:t>
    </dgm:pt>
    <dgm:pt modelId="{C03BF54E-D9D1-4D9D-81AA-4ED4697CC378}">
      <dgm:prSet phldrT="[Text]"/>
      <dgm:spPr/>
      <dgm:t>
        <a:bodyPr/>
        <a:lstStyle/>
        <a:p>
          <a:r>
            <a:rPr lang="en-029" dirty="0"/>
            <a:t>Numeric</a:t>
          </a:r>
          <a:endParaRPr lang="en-JM" dirty="0"/>
        </a:p>
      </dgm:t>
    </dgm:pt>
    <dgm:pt modelId="{4F058ADA-A0AF-4D29-B169-B2722803AA95}" type="parTrans" cxnId="{EF1278D3-ED85-4456-BDD0-BDE80B7DE222}">
      <dgm:prSet/>
      <dgm:spPr/>
      <dgm:t>
        <a:bodyPr/>
        <a:lstStyle/>
        <a:p>
          <a:endParaRPr lang="en-JM"/>
        </a:p>
      </dgm:t>
    </dgm:pt>
    <dgm:pt modelId="{6D883E2E-90BA-4FCB-AA9B-15E9516D50C0}" type="sibTrans" cxnId="{EF1278D3-ED85-4456-BDD0-BDE80B7DE222}">
      <dgm:prSet/>
      <dgm:spPr/>
      <dgm:t>
        <a:bodyPr/>
        <a:lstStyle/>
        <a:p>
          <a:endParaRPr lang="en-JM"/>
        </a:p>
      </dgm:t>
    </dgm:pt>
    <dgm:pt modelId="{5866DC68-7FBC-4FF8-85FA-387224104325}">
      <dgm:prSet phldrT="[Text]"/>
      <dgm:spPr/>
      <dgm:t>
        <a:bodyPr/>
        <a:lstStyle/>
        <a:p>
          <a:r>
            <a:rPr lang="en-029" dirty="0"/>
            <a:t>Character</a:t>
          </a:r>
          <a:endParaRPr lang="en-JM" dirty="0"/>
        </a:p>
      </dgm:t>
    </dgm:pt>
    <dgm:pt modelId="{59B3222E-D547-4D04-84D4-6111B1AE0A28}" type="parTrans" cxnId="{555E192E-9E0F-4E93-AACA-3A26AAD4673B}">
      <dgm:prSet/>
      <dgm:spPr/>
      <dgm:t>
        <a:bodyPr/>
        <a:lstStyle/>
        <a:p>
          <a:endParaRPr lang="en-JM"/>
        </a:p>
      </dgm:t>
    </dgm:pt>
    <dgm:pt modelId="{85947B4B-4E72-4A2C-A1AE-0146F3DEEA49}" type="sibTrans" cxnId="{555E192E-9E0F-4E93-AACA-3A26AAD4673B}">
      <dgm:prSet/>
      <dgm:spPr/>
      <dgm:t>
        <a:bodyPr/>
        <a:lstStyle/>
        <a:p>
          <a:endParaRPr lang="en-JM"/>
        </a:p>
      </dgm:t>
    </dgm:pt>
    <dgm:pt modelId="{0AC5885E-17E1-4FBE-B410-AAE58F115BB1}">
      <dgm:prSet phldrT="[Text]"/>
      <dgm:spPr/>
      <dgm:t>
        <a:bodyPr/>
        <a:lstStyle/>
        <a:p>
          <a:r>
            <a:rPr lang="en-029" dirty="0"/>
            <a:t>*</a:t>
          </a:r>
          <a:endParaRPr lang="en-JM" dirty="0"/>
        </a:p>
      </dgm:t>
    </dgm:pt>
    <dgm:pt modelId="{8AE5AB2A-1CE7-4DFB-B148-A5521FAF1337}" type="sibTrans" cxnId="{76EC9447-E0C2-4FF0-82A0-83B9C858FB23}">
      <dgm:prSet/>
      <dgm:spPr/>
      <dgm:t>
        <a:bodyPr/>
        <a:lstStyle/>
        <a:p>
          <a:endParaRPr lang="en-JM"/>
        </a:p>
      </dgm:t>
    </dgm:pt>
    <dgm:pt modelId="{80A05E57-7C04-4307-B5D5-DBB7FD6E8F8C}" type="parTrans" cxnId="{76EC9447-E0C2-4FF0-82A0-83B9C858FB23}">
      <dgm:prSet/>
      <dgm:spPr/>
      <dgm:t>
        <a:bodyPr/>
        <a:lstStyle/>
        <a:p>
          <a:endParaRPr lang="en-JM"/>
        </a:p>
      </dgm:t>
    </dgm:pt>
    <dgm:pt modelId="{A93CB741-C5E1-483F-8825-F0C50C1861C7}" type="pres">
      <dgm:prSet presAssocID="{0DA182CE-0D29-43E4-8F68-09FDB9F8C62B}" presName="Name0" presStyleCnt="0">
        <dgm:presLayoutVars>
          <dgm:dir/>
          <dgm:animLvl val="lvl"/>
          <dgm:resizeHandles val="exact"/>
        </dgm:presLayoutVars>
      </dgm:prSet>
      <dgm:spPr/>
    </dgm:pt>
    <dgm:pt modelId="{C746C2E8-727E-496C-9D51-A89EC367B730}" type="pres">
      <dgm:prSet presAssocID="{0AC5885E-17E1-4FBE-B410-AAE58F115BB1}" presName="linNode" presStyleCnt="0"/>
      <dgm:spPr/>
    </dgm:pt>
    <dgm:pt modelId="{BF681E6D-833F-4F94-AAF3-75342CF367F2}" type="pres">
      <dgm:prSet presAssocID="{0AC5885E-17E1-4FBE-B410-AAE58F115BB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9EED5D5-BB9E-49C2-BE64-97D5811B6EFA}" type="pres">
      <dgm:prSet presAssocID="{0AC5885E-17E1-4FBE-B410-AAE58F115BB1}" presName="descendantText" presStyleLbl="alignAccFollowNode1" presStyleIdx="0" presStyleCnt="2">
        <dgm:presLayoutVars>
          <dgm:bulletEnabled val="1"/>
        </dgm:presLayoutVars>
      </dgm:prSet>
      <dgm:spPr/>
    </dgm:pt>
    <dgm:pt modelId="{CC0652A4-FED1-4DA6-98B8-05BCCA6FC572}" type="pres">
      <dgm:prSet presAssocID="{8AE5AB2A-1CE7-4DFB-B148-A5521FAF1337}" presName="sp" presStyleCnt="0"/>
      <dgm:spPr/>
    </dgm:pt>
    <dgm:pt modelId="{88FA3897-1146-4BC5-89F8-E81F779668DC}" type="pres">
      <dgm:prSet presAssocID="{A2654002-7AD9-4517-B396-061A15D42196}" presName="linNode" presStyleCnt="0"/>
      <dgm:spPr/>
    </dgm:pt>
    <dgm:pt modelId="{A6D5FE10-0F5B-4144-998A-06690DA5A91D}" type="pres">
      <dgm:prSet presAssocID="{A2654002-7AD9-4517-B396-061A15D4219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1B20652-BF75-4EE6-87F8-E8C937EF01D0}" type="pres">
      <dgm:prSet presAssocID="{A2654002-7AD9-4517-B396-061A15D4219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AAAE61E-0075-4462-B0D9-6F65B9C63AC6}" type="presOf" srcId="{A2654002-7AD9-4517-B396-061A15D42196}" destId="{A6D5FE10-0F5B-4144-998A-06690DA5A91D}" srcOrd="0" destOrd="0" presId="urn:microsoft.com/office/officeart/2005/8/layout/vList5"/>
    <dgm:cxn modelId="{94CB4428-57AD-41BA-92D4-CE7CC3A1A91F}" type="presOf" srcId="{0AC5885E-17E1-4FBE-B410-AAE58F115BB1}" destId="{BF681E6D-833F-4F94-AAF3-75342CF367F2}" srcOrd="0" destOrd="0" presId="urn:microsoft.com/office/officeart/2005/8/layout/vList5"/>
    <dgm:cxn modelId="{555E192E-9E0F-4E93-AACA-3A26AAD4673B}" srcId="{A2654002-7AD9-4517-B396-061A15D42196}" destId="{5866DC68-7FBC-4FF8-85FA-387224104325}" srcOrd="0" destOrd="0" parTransId="{59B3222E-D547-4D04-84D4-6111B1AE0A28}" sibTransId="{85947B4B-4E72-4A2C-A1AE-0146F3DEEA49}"/>
    <dgm:cxn modelId="{76EC9447-E0C2-4FF0-82A0-83B9C858FB23}" srcId="{0DA182CE-0D29-43E4-8F68-09FDB9F8C62B}" destId="{0AC5885E-17E1-4FBE-B410-AAE58F115BB1}" srcOrd="0" destOrd="0" parTransId="{80A05E57-7C04-4307-B5D5-DBB7FD6E8F8C}" sibTransId="{8AE5AB2A-1CE7-4DFB-B148-A5521FAF1337}"/>
    <dgm:cxn modelId="{3AD3F56B-67EE-4568-8D82-46981E171B26}" srcId="{0DA182CE-0D29-43E4-8F68-09FDB9F8C62B}" destId="{A2654002-7AD9-4517-B396-061A15D42196}" srcOrd="1" destOrd="0" parTransId="{9A227C9B-AFF5-4670-8E59-311AB3D6C4ED}" sibTransId="{75994CDE-910B-405C-96CB-485AC8FD37EC}"/>
    <dgm:cxn modelId="{D4607A79-FE42-4134-A5FB-D5DCF4D3A642}" type="presOf" srcId="{0DA182CE-0D29-43E4-8F68-09FDB9F8C62B}" destId="{A93CB741-C5E1-483F-8825-F0C50C1861C7}" srcOrd="0" destOrd="0" presId="urn:microsoft.com/office/officeart/2005/8/layout/vList5"/>
    <dgm:cxn modelId="{66F57E95-8C51-46D8-A559-7BC414EB3C4E}" type="presOf" srcId="{C03BF54E-D9D1-4D9D-81AA-4ED4697CC378}" destId="{A9EED5D5-BB9E-49C2-BE64-97D5811B6EFA}" srcOrd="0" destOrd="0" presId="urn:microsoft.com/office/officeart/2005/8/layout/vList5"/>
    <dgm:cxn modelId="{2B6A35AA-AC0A-4E5D-AB63-8A5708F925F2}" type="presOf" srcId="{5866DC68-7FBC-4FF8-85FA-387224104325}" destId="{81B20652-BF75-4EE6-87F8-E8C937EF01D0}" srcOrd="0" destOrd="0" presId="urn:microsoft.com/office/officeart/2005/8/layout/vList5"/>
    <dgm:cxn modelId="{EF1278D3-ED85-4456-BDD0-BDE80B7DE222}" srcId="{0AC5885E-17E1-4FBE-B410-AAE58F115BB1}" destId="{C03BF54E-D9D1-4D9D-81AA-4ED4697CC378}" srcOrd="0" destOrd="0" parTransId="{4F058ADA-A0AF-4D29-B169-B2722803AA95}" sibTransId="{6D883E2E-90BA-4FCB-AA9B-15E9516D50C0}"/>
    <dgm:cxn modelId="{5286E0B6-1322-4986-9074-691AA0A38BB8}" type="presParOf" srcId="{A93CB741-C5E1-483F-8825-F0C50C1861C7}" destId="{C746C2E8-727E-496C-9D51-A89EC367B730}" srcOrd="0" destOrd="0" presId="urn:microsoft.com/office/officeart/2005/8/layout/vList5"/>
    <dgm:cxn modelId="{11B1E996-B654-45FB-B41C-24B73FFF03D5}" type="presParOf" srcId="{C746C2E8-727E-496C-9D51-A89EC367B730}" destId="{BF681E6D-833F-4F94-AAF3-75342CF367F2}" srcOrd="0" destOrd="0" presId="urn:microsoft.com/office/officeart/2005/8/layout/vList5"/>
    <dgm:cxn modelId="{EAB8D104-FC80-4B0A-AA46-EDC0BE3C6887}" type="presParOf" srcId="{C746C2E8-727E-496C-9D51-A89EC367B730}" destId="{A9EED5D5-BB9E-49C2-BE64-97D5811B6EFA}" srcOrd="1" destOrd="0" presId="urn:microsoft.com/office/officeart/2005/8/layout/vList5"/>
    <dgm:cxn modelId="{21B24310-132E-4A2D-BDD6-D263124CEEB0}" type="presParOf" srcId="{A93CB741-C5E1-483F-8825-F0C50C1861C7}" destId="{CC0652A4-FED1-4DA6-98B8-05BCCA6FC572}" srcOrd="1" destOrd="0" presId="urn:microsoft.com/office/officeart/2005/8/layout/vList5"/>
    <dgm:cxn modelId="{78B9A60F-48A9-431A-B313-A5C242E3CEEF}" type="presParOf" srcId="{A93CB741-C5E1-483F-8825-F0C50C1861C7}" destId="{88FA3897-1146-4BC5-89F8-E81F779668DC}" srcOrd="2" destOrd="0" presId="urn:microsoft.com/office/officeart/2005/8/layout/vList5"/>
    <dgm:cxn modelId="{9335E380-4AB3-40C0-AB4D-301EDCE02466}" type="presParOf" srcId="{88FA3897-1146-4BC5-89F8-E81F779668DC}" destId="{A6D5FE10-0F5B-4144-998A-06690DA5A91D}" srcOrd="0" destOrd="0" presId="urn:microsoft.com/office/officeart/2005/8/layout/vList5"/>
    <dgm:cxn modelId="{A9654493-22BF-4A4F-9910-440B0840E52D}" type="presParOf" srcId="{88FA3897-1146-4BC5-89F8-E81F779668DC}" destId="{81B20652-BF75-4EE6-87F8-E8C937EF01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A2456D-075F-4781-94D4-1C4FB4953B1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35BEEA7D-BF16-40F1-A47B-3FDD8EC99DAE}">
      <dgm:prSet phldrT="[Text]"/>
      <dgm:spPr>
        <a:solidFill>
          <a:srgbClr val="0070C0"/>
        </a:solidFill>
      </dgm:spPr>
      <dgm:t>
        <a:bodyPr/>
        <a:lstStyle/>
        <a:p>
          <a:r>
            <a:rPr lang="en-029" dirty="0"/>
            <a:t>Blue</a:t>
          </a:r>
          <a:endParaRPr lang="en-JM" dirty="0"/>
        </a:p>
      </dgm:t>
    </dgm:pt>
    <dgm:pt modelId="{1535D652-2B56-4171-8573-9AAA8ED287D6}" type="parTrans" cxnId="{B5D8994B-857D-452D-A814-324B98343EF6}">
      <dgm:prSet/>
      <dgm:spPr/>
      <dgm:t>
        <a:bodyPr/>
        <a:lstStyle/>
        <a:p>
          <a:endParaRPr lang="en-JM"/>
        </a:p>
      </dgm:t>
    </dgm:pt>
    <dgm:pt modelId="{FAA9DB8B-CE41-4A34-BC1C-1D904A6697E8}" type="sibTrans" cxnId="{B5D8994B-857D-452D-A814-324B98343EF6}">
      <dgm:prSet/>
      <dgm:spPr/>
      <dgm:t>
        <a:bodyPr/>
        <a:lstStyle/>
        <a:p>
          <a:endParaRPr lang="en-JM"/>
        </a:p>
      </dgm:t>
    </dgm:pt>
    <dgm:pt modelId="{8F5D1E81-5796-4527-A26F-01A56A96A113}">
      <dgm:prSet phldrT="[Text]"/>
      <dgm:spPr>
        <a:solidFill>
          <a:srgbClr val="FF0000"/>
        </a:solidFill>
      </dgm:spPr>
      <dgm:t>
        <a:bodyPr/>
        <a:lstStyle/>
        <a:p>
          <a:r>
            <a:rPr lang="en-029" dirty="0"/>
            <a:t>Red</a:t>
          </a:r>
          <a:endParaRPr lang="en-JM" dirty="0"/>
        </a:p>
      </dgm:t>
    </dgm:pt>
    <dgm:pt modelId="{90CC75A0-3B41-425E-B857-73B175621E9C}" type="parTrans" cxnId="{C11AF42A-7FFE-4E7B-8EDE-78AD73479C21}">
      <dgm:prSet/>
      <dgm:spPr/>
      <dgm:t>
        <a:bodyPr/>
        <a:lstStyle/>
        <a:p>
          <a:endParaRPr lang="en-JM"/>
        </a:p>
      </dgm:t>
    </dgm:pt>
    <dgm:pt modelId="{3A30516F-55D2-4F17-88F8-ACEEF91A37E4}" type="sibTrans" cxnId="{C11AF42A-7FFE-4E7B-8EDE-78AD73479C21}">
      <dgm:prSet/>
      <dgm:spPr/>
      <dgm:t>
        <a:bodyPr/>
        <a:lstStyle/>
        <a:p>
          <a:endParaRPr lang="en-JM"/>
        </a:p>
      </dgm:t>
    </dgm:pt>
    <dgm:pt modelId="{C309F0B1-1274-499A-9275-BDF6BF5FD5F3}">
      <dgm:prSet phldrT="[Text]"/>
      <dgm:spPr/>
      <dgm:t>
        <a:bodyPr/>
        <a:lstStyle/>
        <a:p>
          <a:r>
            <a:rPr lang="en-029" dirty="0"/>
            <a:t>Input Field</a:t>
          </a:r>
          <a:endParaRPr lang="en-JM" dirty="0"/>
        </a:p>
      </dgm:t>
    </dgm:pt>
    <dgm:pt modelId="{5B5A4E7E-AEEF-44C5-83FE-C8B20D309AFE}" type="parTrans" cxnId="{F75FFEE8-ADDA-43E0-9726-CC2DA8D4A1CE}">
      <dgm:prSet/>
      <dgm:spPr/>
      <dgm:t>
        <a:bodyPr/>
        <a:lstStyle/>
        <a:p>
          <a:endParaRPr lang="en-JM"/>
        </a:p>
      </dgm:t>
    </dgm:pt>
    <dgm:pt modelId="{FE1159F2-F404-4C7A-9DD1-14068D5B0A98}" type="sibTrans" cxnId="{F75FFEE8-ADDA-43E0-9726-CC2DA8D4A1CE}">
      <dgm:prSet/>
      <dgm:spPr/>
      <dgm:t>
        <a:bodyPr/>
        <a:lstStyle/>
        <a:p>
          <a:endParaRPr lang="en-JM"/>
        </a:p>
      </dgm:t>
    </dgm:pt>
    <dgm:pt modelId="{5D9E12EC-9500-41EB-B09D-CE48BEC1E430}">
      <dgm:prSet phldrT="[Text]"/>
      <dgm:spPr/>
      <dgm:t>
        <a:bodyPr/>
        <a:lstStyle/>
        <a:p>
          <a:r>
            <a:rPr lang="en-029" dirty="0"/>
            <a:t>Output Field</a:t>
          </a:r>
          <a:endParaRPr lang="en-JM" dirty="0"/>
        </a:p>
      </dgm:t>
    </dgm:pt>
    <dgm:pt modelId="{D9B5DB99-5D12-4973-8A8C-5634A245042D}" type="parTrans" cxnId="{5DDAAE53-81BA-45E2-86B7-4E0EC4386CDB}">
      <dgm:prSet/>
      <dgm:spPr/>
      <dgm:t>
        <a:bodyPr/>
        <a:lstStyle/>
        <a:p>
          <a:endParaRPr lang="en-JM"/>
        </a:p>
      </dgm:t>
    </dgm:pt>
    <dgm:pt modelId="{EA196C30-8C8E-47E1-A3D6-DD70CAF200C4}" type="sibTrans" cxnId="{5DDAAE53-81BA-45E2-86B7-4E0EC4386CDB}">
      <dgm:prSet/>
      <dgm:spPr/>
      <dgm:t>
        <a:bodyPr/>
        <a:lstStyle/>
        <a:p>
          <a:endParaRPr lang="en-JM"/>
        </a:p>
      </dgm:t>
    </dgm:pt>
    <dgm:pt modelId="{8EF99061-2721-442D-89B8-0A7B16E8643C}" type="pres">
      <dgm:prSet presAssocID="{B5A2456D-075F-4781-94D4-1C4FB4953B14}" presName="Name0" presStyleCnt="0">
        <dgm:presLayoutVars>
          <dgm:dir/>
          <dgm:animLvl val="lvl"/>
          <dgm:resizeHandles val="exact"/>
        </dgm:presLayoutVars>
      </dgm:prSet>
      <dgm:spPr/>
    </dgm:pt>
    <dgm:pt modelId="{E6600FB1-A5A2-4C2F-9BFB-00CD5ECCE9F7}" type="pres">
      <dgm:prSet presAssocID="{35BEEA7D-BF16-40F1-A47B-3FDD8EC99DAE}" presName="linNode" presStyleCnt="0"/>
      <dgm:spPr/>
    </dgm:pt>
    <dgm:pt modelId="{A80FB4FE-09E4-4F2B-B449-2063BEA336CE}" type="pres">
      <dgm:prSet presAssocID="{35BEEA7D-BF16-40F1-A47B-3FDD8EC99DA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A6C3628-6E7E-4501-BAED-59CD9FF6E02B}" type="pres">
      <dgm:prSet presAssocID="{35BEEA7D-BF16-40F1-A47B-3FDD8EC99DAE}" presName="descendantText" presStyleLbl="alignAccFollowNode1" presStyleIdx="0" presStyleCnt="2">
        <dgm:presLayoutVars>
          <dgm:bulletEnabled val="1"/>
        </dgm:presLayoutVars>
      </dgm:prSet>
      <dgm:spPr/>
    </dgm:pt>
    <dgm:pt modelId="{89A9652F-3853-4B7B-AE20-C5B19733AF98}" type="pres">
      <dgm:prSet presAssocID="{FAA9DB8B-CE41-4A34-BC1C-1D904A6697E8}" presName="sp" presStyleCnt="0"/>
      <dgm:spPr/>
    </dgm:pt>
    <dgm:pt modelId="{B1FB4975-F540-46FB-967A-52EE324D251B}" type="pres">
      <dgm:prSet presAssocID="{8F5D1E81-5796-4527-A26F-01A56A96A113}" presName="linNode" presStyleCnt="0"/>
      <dgm:spPr/>
    </dgm:pt>
    <dgm:pt modelId="{C3C9EF8F-CB80-43C0-A9F6-9F2BBF2CBF9F}" type="pres">
      <dgm:prSet presAssocID="{8F5D1E81-5796-4527-A26F-01A56A96A11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A0A307E-707B-485B-8B88-9B0A2F78E33A}" type="pres">
      <dgm:prSet presAssocID="{8F5D1E81-5796-4527-A26F-01A56A96A11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C11AF42A-7FFE-4E7B-8EDE-78AD73479C21}" srcId="{B5A2456D-075F-4781-94D4-1C4FB4953B14}" destId="{8F5D1E81-5796-4527-A26F-01A56A96A113}" srcOrd="1" destOrd="0" parTransId="{90CC75A0-3B41-425E-B857-73B175621E9C}" sibTransId="{3A30516F-55D2-4F17-88F8-ACEEF91A37E4}"/>
    <dgm:cxn modelId="{8702A63E-439C-41C5-8A48-749FD3D9B646}" type="presOf" srcId="{C309F0B1-1274-499A-9275-BDF6BF5FD5F3}" destId="{EA6C3628-6E7E-4501-BAED-59CD9FF6E02B}" srcOrd="0" destOrd="0" presId="urn:microsoft.com/office/officeart/2005/8/layout/vList5"/>
    <dgm:cxn modelId="{B5D8994B-857D-452D-A814-324B98343EF6}" srcId="{B5A2456D-075F-4781-94D4-1C4FB4953B14}" destId="{35BEEA7D-BF16-40F1-A47B-3FDD8EC99DAE}" srcOrd="0" destOrd="0" parTransId="{1535D652-2B56-4171-8573-9AAA8ED287D6}" sibTransId="{FAA9DB8B-CE41-4A34-BC1C-1D904A6697E8}"/>
    <dgm:cxn modelId="{5DDAAE53-81BA-45E2-86B7-4E0EC4386CDB}" srcId="{8F5D1E81-5796-4527-A26F-01A56A96A113}" destId="{5D9E12EC-9500-41EB-B09D-CE48BEC1E430}" srcOrd="0" destOrd="0" parTransId="{D9B5DB99-5D12-4973-8A8C-5634A245042D}" sibTransId="{EA196C30-8C8E-47E1-A3D6-DD70CAF200C4}"/>
    <dgm:cxn modelId="{EE1ED089-C878-407A-9022-C93FC548B8A3}" type="presOf" srcId="{8F5D1E81-5796-4527-A26F-01A56A96A113}" destId="{C3C9EF8F-CB80-43C0-A9F6-9F2BBF2CBF9F}" srcOrd="0" destOrd="0" presId="urn:microsoft.com/office/officeart/2005/8/layout/vList5"/>
    <dgm:cxn modelId="{4F12F289-3CCA-4311-8D94-3B7C6A792945}" type="presOf" srcId="{B5A2456D-075F-4781-94D4-1C4FB4953B14}" destId="{8EF99061-2721-442D-89B8-0A7B16E8643C}" srcOrd="0" destOrd="0" presId="urn:microsoft.com/office/officeart/2005/8/layout/vList5"/>
    <dgm:cxn modelId="{1E17E1C4-B1FA-4F67-93DC-34C97890EBF8}" type="presOf" srcId="{35BEEA7D-BF16-40F1-A47B-3FDD8EC99DAE}" destId="{A80FB4FE-09E4-4F2B-B449-2063BEA336CE}" srcOrd="0" destOrd="0" presId="urn:microsoft.com/office/officeart/2005/8/layout/vList5"/>
    <dgm:cxn modelId="{F75FFEE8-ADDA-43E0-9726-CC2DA8D4A1CE}" srcId="{35BEEA7D-BF16-40F1-A47B-3FDD8EC99DAE}" destId="{C309F0B1-1274-499A-9275-BDF6BF5FD5F3}" srcOrd="0" destOrd="0" parTransId="{5B5A4E7E-AEEF-44C5-83FE-C8B20D309AFE}" sibTransId="{FE1159F2-F404-4C7A-9DD1-14068D5B0A98}"/>
    <dgm:cxn modelId="{CCD8A6F9-548E-43F0-9340-622068606EB8}" type="presOf" srcId="{5D9E12EC-9500-41EB-B09D-CE48BEC1E430}" destId="{9A0A307E-707B-485B-8B88-9B0A2F78E33A}" srcOrd="0" destOrd="0" presId="urn:microsoft.com/office/officeart/2005/8/layout/vList5"/>
    <dgm:cxn modelId="{E8EDCD8C-3CCA-4F7B-AE91-B8A350F8F215}" type="presParOf" srcId="{8EF99061-2721-442D-89B8-0A7B16E8643C}" destId="{E6600FB1-A5A2-4C2F-9BFB-00CD5ECCE9F7}" srcOrd="0" destOrd="0" presId="urn:microsoft.com/office/officeart/2005/8/layout/vList5"/>
    <dgm:cxn modelId="{1BD34316-18FD-4DA1-8619-E963229A2DC5}" type="presParOf" srcId="{E6600FB1-A5A2-4C2F-9BFB-00CD5ECCE9F7}" destId="{A80FB4FE-09E4-4F2B-B449-2063BEA336CE}" srcOrd="0" destOrd="0" presId="urn:microsoft.com/office/officeart/2005/8/layout/vList5"/>
    <dgm:cxn modelId="{5F15A67D-0F87-4A86-B22C-8C4EC17D2E15}" type="presParOf" srcId="{E6600FB1-A5A2-4C2F-9BFB-00CD5ECCE9F7}" destId="{EA6C3628-6E7E-4501-BAED-59CD9FF6E02B}" srcOrd="1" destOrd="0" presId="urn:microsoft.com/office/officeart/2005/8/layout/vList5"/>
    <dgm:cxn modelId="{D1BA0483-1A80-4278-A403-412F595B4DB7}" type="presParOf" srcId="{8EF99061-2721-442D-89B8-0A7B16E8643C}" destId="{89A9652F-3853-4B7B-AE20-C5B19733AF98}" srcOrd="1" destOrd="0" presId="urn:microsoft.com/office/officeart/2005/8/layout/vList5"/>
    <dgm:cxn modelId="{4EAF614E-F228-4AFD-A936-67F6FC4B5295}" type="presParOf" srcId="{8EF99061-2721-442D-89B8-0A7B16E8643C}" destId="{B1FB4975-F540-46FB-967A-52EE324D251B}" srcOrd="2" destOrd="0" presId="urn:microsoft.com/office/officeart/2005/8/layout/vList5"/>
    <dgm:cxn modelId="{657094D9-49E9-4C06-A823-34F263F6D042}" type="presParOf" srcId="{B1FB4975-F540-46FB-967A-52EE324D251B}" destId="{C3C9EF8F-CB80-43C0-A9F6-9F2BBF2CBF9F}" srcOrd="0" destOrd="0" presId="urn:microsoft.com/office/officeart/2005/8/layout/vList5"/>
    <dgm:cxn modelId="{6C3C2EA3-3B89-4171-9DB8-34162B89C8A9}" type="presParOf" srcId="{B1FB4975-F540-46FB-967A-52EE324D251B}" destId="{9A0A307E-707B-485B-8B88-9B0A2F78E33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8D9315-19C3-4A8A-9FF2-65E61C9EAFD9}" type="doc">
      <dgm:prSet loTypeId="urn:microsoft.com/office/officeart/2008/layout/SquareAccent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JM"/>
        </a:p>
      </dgm:t>
    </dgm:pt>
    <dgm:pt modelId="{3FABE71A-16F7-434C-A7FB-875FC730DA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Arrow UP</a:t>
          </a:r>
          <a:endParaRPr lang="en-JM" dirty="0"/>
        </a:p>
      </dgm:t>
    </dgm:pt>
    <dgm:pt modelId="{330708B5-4D97-4C2C-BBCD-CCA8073498F6}" type="parTrans" cxnId="{839559EC-EE7C-4435-83AE-FCA541941C33}">
      <dgm:prSet/>
      <dgm:spPr/>
      <dgm:t>
        <a:bodyPr/>
        <a:lstStyle/>
        <a:p>
          <a:endParaRPr lang="en-JM"/>
        </a:p>
      </dgm:t>
    </dgm:pt>
    <dgm:pt modelId="{225C4215-7FC5-43C4-B950-8A3045AC7122}" type="sibTrans" cxnId="{839559EC-EE7C-4435-83AE-FCA541941C33}">
      <dgm:prSet/>
      <dgm:spPr/>
      <dgm:t>
        <a:bodyPr/>
        <a:lstStyle/>
        <a:p>
          <a:endParaRPr lang="en-JM"/>
        </a:p>
      </dgm:t>
    </dgm:pt>
    <dgm:pt modelId="{BC4BEB1B-D4B3-46DF-8AF2-1B697A83504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Arrow Down</a:t>
          </a:r>
          <a:endParaRPr lang="en-JM" dirty="0"/>
        </a:p>
      </dgm:t>
    </dgm:pt>
    <dgm:pt modelId="{4389467C-3451-4C72-BE53-D19FC832B3E5}" type="parTrans" cxnId="{FCE6835E-B19B-4194-AAF6-91BD387039E4}">
      <dgm:prSet/>
      <dgm:spPr/>
      <dgm:t>
        <a:bodyPr/>
        <a:lstStyle/>
        <a:p>
          <a:endParaRPr lang="en-JM"/>
        </a:p>
      </dgm:t>
    </dgm:pt>
    <dgm:pt modelId="{0E986CA3-711D-4148-85CD-6B7F7B48F607}" type="sibTrans" cxnId="{FCE6835E-B19B-4194-AAF6-91BD387039E4}">
      <dgm:prSet/>
      <dgm:spPr/>
      <dgm:t>
        <a:bodyPr/>
        <a:lstStyle/>
        <a:p>
          <a:endParaRPr lang="en-JM"/>
        </a:p>
      </dgm:t>
    </dgm:pt>
    <dgm:pt modelId="{C01E19BE-E9BB-4AFF-80A8-74D2F4901B5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Select Icon</a:t>
          </a:r>
          <a:endParaRPr lang="en-JM" dirty="0"/>
        </a:p>
      </dgm:t>
    </dgm:pt>
    <dgm:pt modelId="{D639262B-6FD9-43DB-BFF4-B7613AC4E7F9}" type="parTrans" cxnId="{0D45BF60-F300-4699-BEFB-B62A08E5114B}">
      <dgm:prSet/>
      <dgm:spPr/>
      <dgm:t>
        <a:bodyPr/>
        <a:lstStyle/>
        <a:p>
          <a:endParaRPr lang="en-JM"/>
        </a:p>
      </dgm:t>
    </dgm:pt>
    <dgm:pt modelId="{5FE5BE43-5DCE-4448-8C70-CC61AC8EA21A}" type="sibTrans" cxnId="{0D45BF60-F300-4699-BEFB-B62A08E5114B}">
      <dgm:prSet/>
      <dgm:spPr/>
      <dgm:t>
        <a:bodyPr/>
        <a:lstStyle/>
        <a:p>
          <a:endParaRPr lang="en-JM"/>
        </a:p>
      </dgm:t>
    </dgm:pt>
    <dgm:pt modelId="{FD5CCA1C-B66D-42BA-B706-F8B0484F7788}">
      <dgm:prSet phldrT="[Text]"/>
      <dgm:spPr/>
      <dgm:t>
        <a:bodyPr/>
        <a:lstStyle/>
        <a:p>
          <a:r>
            <a:rPr lang="en-029" dirty="0"/>
            <a:t>Special</a:t>
          </a:r>
          <a:endParaRPr lang="en-JM" dirty="0"/>
        </a:p>
      </dgm:t>
    </dgm:pt>
    <dgm:pt modelId="{2BEE0CD5-01C1-4DF5-90CC-8958F3A960CF}" type="parTrans" cxnId="{364C189D-E144-46C7-8BAF-F88D707E75B2}">
      <dgm:prSet/>
      <dgm:spPr/>
      <dgm:t>
        <a:bodyPr/>
        <a:lstStyle/>
        <a:p>
          <a:endParaRPr lang="en-JM"/>
        </a:p>
      </dgm:t>
    </dgm:pt>
    <dgm:pt modelId="{ACDCEEFC-FF5A-45FC-90F1-35268442C159}" type="sibTrans" cxnId="{364C189D-E144-46C7-8BAF-F88D707E75B2}">
      <dgm:prSet/>
      <dgm:spPr/>
      <dgm:t>
        <a:bodyPr/>
        <a:lstStyle/>
        <a:p>
          <a:endParaRPr lang="en-JM"/>
        </a:p>
      </dgm:t>
    </dgm:pt>
    <dgm:pt modelId="{6ED20F22-86BB-4A17-A683-990B5A64963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Water Molecule</a:t>
          </a:r>
          <a:endParaRPr lang="en-JM" dirty="0"/>
        </a:p>
      </dgm:t>
    </dgm:pt>
    <dgm:pt modelId="{48C6D93D-3DC2-441D-8DF0-E0E24EC19B37}" type="parTrans" cxnId="{EEF82AA0-B2DB-4536-9A04-87A7354731D8}">
      <dgm:prSet/>
      <dgm:spPr/>
      <dgm:t>
        <a:bodyPr/>
        <a:lstStyle/>
        <a:p>
          <a:endParaRPr lang="en-JM"/>
        </a:p>
      </dgm:t>
    </dgm:pt>
    <dgm:pt modelId="{D9F7612C-0489-489C-BAE7-C6D067098185}" type="sibTrans" cxnId="{EEF82AA0-B2DB-4536-9A04-87A7354731D8}">
      <dgm:prSet/>
      <dgm:spPr/>
      <dgm:t>
        <a:bodyPr/>
        <a:lstStyle/>
        <a:p>
          <a:endParaRPr lang="en-JM"/>
        </a:p>
      </dgm:t>
    </dgm:pt>
    <dgm:pt modelId="{6F2A3D9E-E5F6-4CE0-8667-4C4FA38FAAF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Pad Lock</a:t>
          </a:r>
          <a:endParaRPr lang="en-JM" dirty="0"/>
        </a:p>
      </dgm:t>
    </dgm:pt>
    <dgm:pt modelId="{AEFA4BB6-1C3D-45C2-B185-12A95B45160B}" type="parTrans" cxnId="{9657C094-5A79-48D5-AD79-192562EA6EE0}">
      <dgm:prSet/>
      <dgm:spPr/>
      <dgm:t>
        <a:bodyPr/>
        <a:lstStyle/>
        <a:p>
          <a:endParaRPr lang="en-JM"/>
        </a:p>
      </dgm:t>
    </dgm:pt>
    <dgm:pt modelId="{2EA3C3FC-DFF0-4B16-BEB4-8CF09B10CEE6}" type="sibTrans" cxnId="{9657C094-5A79-48D5-AD79-192562EA6EE0}">
      <dgm:prSet/>
      <dgm:spPr/>
      <dgm:t>
        <a:bodyPr/>
        <a:lstStyle/>
        <a:p>
          <a:endParaRPr lang="en-JM"/>
        </a:p>
      </dgm:t>
    </dgm:pt>
    <dgm:pt modelId="{386545B4-15E9-4510-ABAA-61A272B112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Arrow Right</a:t>
          </a:r>
          <a:endParaRPr lang="en-JM" dirty="0"/>
        </a:p>
      </dgm:t>
    </dgm:pt>
    <dgm:pt modelId="{3D61F1F5-7FCC-475E-A939-6E0ECEA04E43}" type="parTrans" cxnId="{3AA936D5-3C60-43EE-BBA3-27326F482BF5}">
      <dgm:prSet/>
      <dgm:spPr/>
      <dgm:t>
        <a:bodyPr/>
        <a:lstStyle/>
        <a:p>
          <a:endParaRPr lang="en-JM"/>
        </a:p>
      </dgm:t>
    </dgm:pt>
    <dgm:pt modelId="{89FE9245-6E2F-4BE2-8781-AD15BEBB1363}" type="sibTrans" cxnId="{3AA936D5-3C60-43EE-BBA3-27326F482BF5}">
      <dgm:prSet/>
      <dgm:spPr/>
      <dgm:t>
        <a:bodyPr/>
        <a:lstStyle/>
        <a:p>
          <a:endParaRPr lang="en-JM"/>
        </a:p>
      </dgm:t>
    </dgm:pt>
    <dgm:pt modelId="{CEABF5D8-CDF1-4548-8421-E500BFD90C6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Arrow Left</a:t>
          </a:r>
          <a:endParaRPr lang="en-JM" dirty="0"/>
        </a:p>
      </dgm:t>
    </dgm:pt>
    <dgm:pt modelId="{8CD81092-18C7-422E-B475-E019ED6EA60C}" type="parTrans" cxnId="{D155F1A1-8EFB-4952-8C4B-813AB1FBFFEF}">
      <dgm:prSet/>
      <dgm:spPr/>
      <dgm:t>
        <a:bodyPr/>
        <a:lstStyle/>
        <a:p>
          <a:endParaRPr lang="en-JM"/>
        </a:p>
      </dgm:t>
    </dgm:pt>
    <dgm:pt modelId="{C43BE222-E060-4E09-BF3C-B4E9BB55D8AE}" type="sibTrans" cxnId="{D155F1A1-8EFB-4952-8C4B-813AB1FBFFEF}">
      <dgm:prSet/>
      <dgm:spPr/>
      <dgm:t>
        <a:bodyPr/>
        <a:lstStyle/>
        <a:p>
          <a:endParaRPr lang="en-JM"/>
        </a:p>
      </dgm:t>
    </dgm:pt>
    <dgm:pt modelId="{79BD1AF1-AD2C-44C7-A45D-0DA217EBD0EB}">
      <dgm:prSet phldrT="[Text]"/>
      <dgm:spPr/>
      <dgm:t>
        <a:bodyPr/>
        <a:lstStyle/>
        <a:p>
          <a:r>
            <a:rPr lang="en-029" dirty="0"/>
            <a:t>Functions</a:t>
          </a:r>
          <a:endParaRPr lang="en-JM" dirty="0"/>
        </a:p>
      </dgm:t>
    </dgm:pt>
    <dgm:pt modelId="{756788B6-0242-4019-81E7-E4BA63D8EB44}" type="parTrans" cxnId="{3B386B3E-386F-4DFC-842E-DAE4774CC931}">
      <dgm:prSet/>
      <dgm:spPr/>
      <dgm:t>
        <a:bodyPr/>
        <a:lstStyle/>
        <a:p>
          <a:endParaRPr lang="en-JM"/>
        </a:p>
      </dgm:t>
    </dgm:pt>
    <dgm:pt modelId="{D3DDCE13-97DB-4926-820F-06CA3A3E7F32}" type="sibTrans" cxnId="{3B386B3E-386F-4DFC-842E-DAE4774CC931}">
      <dgm:prSet/>
      <dgm:spPr/>
      <dgm:t>
        <a:bodyPr/>
        <a:lstStyle/>
        <a:p>
          <a:endParaRPr lang="en-JM"/>
        </a:p>
      </dgm:t>
    </dgm:pt>
    <dgm:pt modelId="{60711743-43AC-43C2-88AC-7B970538E7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/>
            <a:t>Gate Frequency</a:t>
          </a:r>
          <a:endParaRPr lang="en-JM" dirty="0"/>
        </a:p>
      </dgm:t>
    </dgm:pt>
    <dgm:pt modelId="{FF96C765-5310-4B5A-83E0-ED8C0C6D425C}" type="parTrans" cxnId="{ABC823E3-B241-4BCD-B295-39697531DCE1}">
      <dgm:prSet/>
      <dgm:spPr/>
      <dgm:t>
        <a:bodyPr/>
        <a:lstStyle/>
        <a:p>
          <a:endParaRPr lang="en-JM"/>
        </a:p>
      </dgm:t>
    </dgm:pt>
    <dgm:pt modelId="{3D8B990F-5AE1-4AB5-8B32-075B14B81013}" type="sibTrans" cxnId="{ABC823E3-B241-4BCD-B295-39697531DCE1}">
      <dgm:prSet/>
      <dgm:spPr/>
      <dgm:t>
        <a:bodyPr/>
        <a:lstStyle/>
        <a:p>
          <a:endParaRPr lang="en-JM"/>
        </a:p>
      </dgm:t>
    </dgm:pt>
    <dgm:pt modelId="{7C6E3E8F-5827-40BF-9046-EFFF6333A1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/>
            <a:t>Pulse Frequency</a:t>
          </a:r>
          <a:endParaRPr lang="en-JM" dirty="0"/>
        </a:p>
      </dgm:t>
    </dgm:pt>
    <dgm:pt modelId="{B7BB5366-B3AC-46CC-8B88-5276E5C87C05}" type="parTrans" cxnId="{3885D8F9-293A-4199-9C54-3BDAF39ACE22}">
      <dgm:prSet/>
      <dgm:spPr/>
      <dgm:t>
        <a:bodyPr/>
        <a:lstStyle/>
        <a:p>
          <a:endParaRPr lang="en-JM"/>
        </a:p>
      </dgm:t>
    </dgm:pt>
    <dgm:pt modelId="{56C4FB11-436E-4315-885B-CEA07D6F5277}" type="sibTrans" cxnId="{3885D8F9-293A-4199-9C54-3BDAF39ACE22}">
      <dgm:prSet/>
      <dgm:spPr/>
      <dgm:t>
        <a:bodyPr/>
        <a:lstStyle/>
        <a:p>
          <a:endParaRPr lang="en-JM"/>
        </a:p>
      </dgm:t>
    </dgm:pt>
    <dgm:pt modelId="{8245DF51-358F-4092-8758-D1C6FA949A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 dirty="0"/>
            <a:t>Feedback Voltage</a:t>
          </a:r>
          <a:endParaRPr lang="en-JM" dirty="0"/>
        </a:p>
      </dgm:t>
    </dgm:pt>
    <dgm:pt modelId="{7BE7CF5F-6274-4355-8F79-F4F479F0FC8C}" type="parTrans" cxnId="{DFBF3DF5-C94E-487C-A1BF-1D153ED76754}">
      <dgm:prSet/>
      <dgm:spPr/>
      <dgm:t>
        <a:bodyPr/>
        <a:lstStyle/>
        <a:p>
          <a:endParaRPr lang="en-JM"/>
        </a:p>
      </dgm:t>
    </dgm:pt>
    <dgm:pt modelId="{98CEF90F-3D2A-4D41-9C3F-58F74397C305}" type="sibTrans" cxnId="{DFBF3DF5-C94E-487C-A1BF-1D153ED76754}">
      <dgm:prSet/>
      <dgm:spPr/>
      <dgm:t>
        <a:bodyPr/>
        <a:lstStyle/>
        <a:p>
          <a:endParaRPr lang="en-JM"/>
        </a:p>
      </dgm:t>
    </dgm:pt>
    <dgm:pt modelId="{753E699D-95FF-4730-AC4E-D91180AC41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029"/>
            <a:t>Duty Cycle</a:t>
          </a:r>
          <a:endParaRPr lang="en-JM" dirty="0"/>
        </a:p>
      </dgm:t>
    </dgm:pt>
    <dgm:pt modelId="{4A516C14-6857-479E-92B1-68FCD31FF054}" type="parTrans" cxnId="{82AF9C2B-C2D9-4F87-961F-9DCB07337A99}">
      <dgm:prSet/>
      <dgm:spPr/>
      <dgm:t>
        <a:bodyPr/>
        <a:lstStyle/>
        <a:p>
          <a:endParaRPr lang="en-JM"/>
        </a:p>
      </dgm:t>
    </dgm:pt>
    <dgm:pt modelId="{61138563-394B-4BD4-8B17-FD258B15AF25}" type="sibTrans" cxnId="{82AF9C2B-C2D9-4F87-961F-9DCB07337A99}">
      <dgm:prSet/>
      <dgm:spPr/>
      <dgm:t>
        <a:bodyPr/>
        <a:lstStyle/>
        <a:p>
          <a:endParaRPr lang="en-JM"/>
        </a:p>
      </dgm:t>
    </dgm:pt>
    <dgm:pt modelId="{1D04B73F-554F-4329-B458-6E3C864488C8}">
      <dgm:prSet phldrT="[Text]"/>
      <dgm:spPr/>
      <dgm:t>
        <a:bodyPr/>
        <a:lstStyle/>
        <a:p>
          <a:r>
            <a:rPr lang="en-029" dirty="0"/>
            <a:t>Cursors</a:t>
          </a:r>
          <a:endParaRPr lang="en-JM" dirty="0"/>
        </a:p>
      </dgm:t>
    </dgm:pt>
    <dgm:pt modelId="{07D56DD6-05D3-4763-A194-E59FAE223909}" type="parTrans" cxnId="{626B4C9E-E170-4964-AA01-567B7F01E33E}">
      <dgm:prSet/>
      <dgm:spPr/>
      <dgm:t>
        <a:bodyPr/>
        <a:lstStyle/>
        <a:p>
          <a:endParaRPr lang="en-JM"/>
        </a:p>
      </dgm:t>
    </dgm:pt>
    <dgm:pt modelId="{CC05F0C3-51FF-4354-B4E2-A42981027CE0}" type="sibTrans" cxnId="{626B4C9E-E170-4964-AA01-567B7F01E33E}">
      <dgm:prSet/>
      <dgm:spPr/>
      <dgm:t>
        <a:bodyPr/>
        <a:lstStyle/>
        <a:p>
          <a:endParaRPr lang="en-JM"/>
        </a:p>
      </dgm:t>
    </dgm:pt>
    <dgm:pt modelId="{BC199408-E9D6-4682-B564-C5172BDBEBF1}" type="pres">
      <dgm:prSet presAssocID="{508D9315-19C3-4A8A-9FF2-65E61C9EAFD9}" presName="layout" presStyleCnt="0">
        <dgm:presLayoutVars>
          <dgm:chMax/>
          <dgm:chPref/>
          <dgm:dir/>
          <dgm:resizeHandles/>
        </dgm:presLayoutVars>
      </dgm:prSet>
      <dgm:spPr/>
    </dgm:pt>
    <dgm:pt modelId="{C25D8404-EE7C-48F6-AB04-6DA7E60ED60E}" type="pres">
      <dgm:prSet presAssocID="{79BD1AF1-AD2C-44C7-A45D-0DA217EBD0EB}" presName="root" presStyleCnt="0">
        <dgm:presLayoutVars>
          <dgm:chMax/>
          <dgm:chPref/>
        </dgm:presLayoutVars>
      </dgm:prSet>
      <dgm:spPr/>
    </dgm:pt>
    <dgm:pt modelId="{F4370211-5700-4D5B-85BB-D1A76FB0244E}" type="pres">
      <dgm:prSet presAssocID="{79BD1AF1-AD2C-44C7-A45D-0DA217EBD0EB}" presName="rootComposite" presStyleCnt="0">
        <dgm:presLayoutVars/>
      </dgm:prSet>
      <dgm:spPr/>
    </dgm:pt>
    <dgm:pt modelId="{849D5FE9-FB9A-4153-B618-605417160D6C}" type="pres">
      <dgm:prSet presAssocID="{79BD1AF1-AD2C-44C7-A45D-0DA217EBD0EB}" presName="ParentAccent" presStyleLbl="alignNode1" presStyleIdx="0" presStyleCnt="3"/>
      <dgm:spPr/>
    </dgm:pt>
    <dgm:pt modelId="{D6E20CB3-EA28-4BD8-9827-339F502B4C51}" type="pres">
      <dgm:prSet presAssocID="{79BD1AF1-AD2C-44C7-A45D-0DA217EBD0EB}" presName="ParentSmallAccent" presStyleLbl="fgAcc1" presStyleIdx="0" presStyleCnt="3"/>
      <dgm:spPr/>
    </dgm:pt>
    <dgm:pt modelId="{9831CBCC-B20D-4728-B5E7-81138079E135}" type="pres">
      <dgm:prSet presAssocID="{79BD1AF1-AD2C-44C7-A45D-0DA217EBD0EB}" presName="Parent" presStyleLbl="revTx" presStyleIdx="0" presStyleCnt="14">
        <dgm:presLayoutVars>
          <dgm:chMax/>
          <dgm:chPref val="4"/>
          <dgm:bulletEnabled val="1"/>
        </dgm:presLayoutVars>
      </dgm:prSet>
      <dgm:spPr/>
    </dgm:pt>
    <dgm:pt modelId="{08706331-544B-481D-B286-EC180B6585DC}" type="pres">
      <dgm:prSet presAssocID="{79BD1AF1-AD2C-44C7-A45D-0DA217EBD0EB}" presName="childShape" presStyleCnt="0">
        <dgm:presLayoutVars>
          <dgm:chMax val="0"/>
          <dgm:chPref val="0"/>
        </dgm:presLayoutVars>
      </dgm:prSet>
      <dgm:spPr/>
    </dgm:pt>
    <dgm:pt modelId="{A5B23F21-3ACD-4F78-B3D1-FAAEF192A4DD}" type="pres">
      <dgm:prSet presAssocID="{60711743-43AC-43C2-88AC-7B970538E716}" presName="childComposite" presStyleCnt="0">
        <dgm:presLayoutVars>
          <dgm:chMax val="0"/>
          <dgm:chPref val="0"/>
        </dgm:presLayoutVars>
      </dgm:prSet>
      <dgm:spPr/>
    </dgm:pt>
    <dgm:pt modelId="{1A95C5A2-CF59-4673-BD71-BDFF0B7460C0}" type="pres">
      <dgm:prSet presAssocID="{60711743-43AC-43C2-88AC-7B970538E716}" presName="ChildAccent" presStyleLbl="solidFgAcc1" presStyleIdx="0" presStyleCnt="11"/>
      <dgm:spPr/>
    </dgm:pt>
    <dgm:pt modelId="{70C1551E-438F-4EFE-B540-E023ACB0CA82}" type="pres">
      <dgm:prSet presAssocID="{60711743-43AC-43C2-88AC-7B970538E716}" presName="Child" presStyleLbl="revTx" presStyleIdx="1" presStyleCnt="14">
        <dgm:presLayoutVars>
          <dgm:chMax val="0"/>
          <dgm:chPref val="0"/>
          <dgm:bulletEnabled val="1"/>
        </dgm:presLayoutVars>
      </dgm:prSet>
      <dgm:spPr/>
    </dgm:pt>
    <dgm:pt modelId="{2A32CA17-D832-4FA5-92BC-1DCDFC5F456C}" type="pres">
      <dgm:prSet presAssocID="{753E699D-95FF-4730-AC4E-D91180AC41BC}" presName="childComposite" presStyleCnt="0">
        <dgm:presLayoutVars>
          <dgm:chMax val="0"/>
          <dgm:chPref val="0"/>
        </dgm:presLayoutVars>
      </dgm:prSet>
      <dgm:spPr/>
    </dgm:pt>
    <dgm:pt modelId="{D5B015A9-AE23-48A3-B691-601BAB353209}" type="pres">
      <dgm:prSet presAssocID="{753E699D-95FF-4730-AC4E-D91180AC41BC}" presName="ChildAccent" presStyleLbl="solidFgAcc1" presStyleIdx="1" presStyleCnt="11"/>
      <dgm:spPr/>
    </dgm:pt>
    <dgm:pt modelId="{D229782C-97BE-4063-B2AC-8271FE73BA71}" type="pres">
      <dgm:prSet presAssocID="{753E699D-95FF-4730-AC4E-D91180AC41BC}" presName="Child" presStyleLbl="revTx" presStyleIdx="2" presStyleCnt="14">
        <dgm:presLayoutVars>
          <dgm:chMax val="0"/>
          <dgm:chPref val="0"/>
          <dgm:bulletEnabled val="1"/>
        </dgm:presLayoutVars>
      </dgm:prSet>
      <dgm:spPr/>
    </dgm:pt>
    <dgm:pt modelId="{FF67CA13-CE54-4A16-A250-90620886E170}" type="pres">
      <dgm:prSet presAssocID="{7C6E3E8F-5827-40BF-9046-EFFF6333A15A}" presName="childComposite" presStyleCnt="0">
        <dgm:presLayoutVars>
          <dgm:chMax val="0"/>
          <dgm:chPref val="0"/>
        </dgm:presLayoutVars>
      </dgm:prSet>
      <dgm:spPr/>
    </dgm:pt>
    <dgm:pt modelId="{A2BD83F6-534C-4029-A202-E621D0D5930C}" type="pres">
      <dgm:prSet presAssocID="{7C6E3E8F-5827-40BF-9046-EFFF6333A15A}" presName="ChildAccent" presStyleLbl="solidFgAcc1" presStyleIdx="2" presStyleCnt="11"/>
      <dgm:spPr/>
    </dgm:pt>
    <dgm:pt modelId="{977D3DBA-7B66-46D5-8B6A-41A5A8E94051}" type="pres">
      <dgm:prSet presAssocID="{7C6E3E8F-5827-40BF-9046-EFFF6333A15A}" presName="Child" presStyleLbl="revTx" presStyleIdx="3" presStyleCnt="14">
        <dgm:presLayoutVars>
          <dgm:chMax val="0"/>
          <dgm:chPref val="0"/>
          <dgm:bulletEnabled val="1"/>
        </dgm:presLayoutVars>
      </dgm:prSet>
      <dgm:spPr/>
    </dgm:pt>
    <dgm:pt modelId="{018B77BF-47D3-4D33-959D-AD175C815C64}" type="pres">
      <dgm:prSet presAssocID="{8245DF51-358F-4092-8758-D1C6FA949AD8}" presName="childComposite" presStyleCnt="0">
        <dgm:presLayoutVars>
          <dgm:chMax val="0"/>
          <dgm:chPref val="0"/>
        </dgm:presLayoutVars>
      </dgm:prSet>
      <dgm:spPr/>
    </dgm:pt>
    <dgm:pt modelId="{CE49EEA4-A49F-402C-A716-C489E3CA309E}" type="pres">
      <dgm:prSet presAssocID="{8245DF51-358F-4092-8758-D1C6FA949AD8}" presName="ChildAccent" presStyleLbl="solidFgAcc1" presStyleIdx="3" presStyleCnt="11"/>
      <dgm:spPr/>
    </dgm:pt>
    <dgm:pt modelId="{7714CCC2-1337-4092-9FB3-2FD1458E07DA}" type="pres">
      <dgm:prSet presAssocID="{8245DF51-358F-4092-8758-D1C6FA949AD8}" presName="Child" presStyleLbl="revTx" presStyleIdx="4" presStyleCnt="14">
        <dgm:presLayoutVars>
          <dgm:chMax val="0"/>
          <dgm:chPref val="0"/>
          <dgm:bulletEnabled val="1"/>
        </dgm:presLayoutVars>
      </dgm:prSet>
      <dgm:spPr/>
    </dgm:pt>
    <dgm:pt modelId="{C313876C-320E-45AF-8444-7CE4F5300945}" type="pres">
      <dgm:prSet presAssocID="{1D04B73F-554F-4329-B458-6E3C864488C8}" presName="root" presStyleCnt="0">
        <dgm:presLayoutVars>
          <dgm:chMax/>
          <dgm:chPref/>
        </dgm:presLayoutVars>
      </dgm:prSet>
      <dgm:spPr/>
    </dgm:pt>
    <dgm:pt modelId="{023A8723-440B-4AB3-A1C6-C64A2C3053A0}" type="pres">
      <dgm:prSet presAssocID="{1D04B73F-554F-4329-B458-6E3C864488C8}" presName="rootComposite" presStyleCnt="0">
        <dgm:presLayoutVars/>
      </dgm:prSet>
      <dgm:spPr/>
    </dgm:pt>
    <dgm:pt modelId="{BE63B3DB-68BD-4F23-9E73-8F8B5385071F}" type="pres">
      <dgm:prSet presAssocID="{1D04B73F-554F-4329-B458-6E3C864488C8}" presName="ParentAccent" presStyleLbl="alignNode1" presStyleIdx="1" presStyleCnt="3"/>
      <dgm:spPr/>
    </dgm:pt>
    <dgm:pt modelId="{CAF05211-9672-4C91-A182-B9FB5C946B0B}" type="pres">
      <dgm:prSet presAssocID="{1D04B73F-554F-4329-B458-6E3C864488C8}" presName="ParentSmallAccent" presStyleLbl="fgAcc1" presStyleIdx="1" presStyleCnt="3"/>
      <dgm:spPr/>
    </dgm:pt>
    <dgm:pt modelId="{DA0C183C-B0DB-4186-9F91-8371939D9DFB}" type="pres">
      <dgm:prSet presAssocID="{1D04B73F-554F-4329-B458-6E3C864488C8}" presName="Parent" presStyleLbl="revTx" presStyleIdx="5" presStyleCnt="14">
        <dgm:presLayoutVars>
          <dgm:chMax/>
          <dgm:chPref val="4"/>
          <dgm:bulletEnabled val="1"/>
        </dgm:presLayoutVars>
      </dgm:prSet>
      <dgm:spPr/>
    </dgm:pt>
    <dgm:pt modelId="{47EF8D0D-EAF8-41C4-98FC-B6DAE364E9C9}" type="pres">
      <dgm:prSet presAssocID="{1D04B73F-554F-4329-B458-6E3C864488C8}" presName="childShape" presStyleCnt="0">
        <dgm:presLayoutVars>
          <dgm:chMax val="0"/>
          <dgm:chPref val="0"/>
        </dgm:presLayoutVars>
      </dgm:prSet>
      <dgm:spPr/>
    </dgm:pt>
    <dgm:pt modelId="{82735A77-ED46-4403-80E9-862548B062EF}" type="pres">
      <dgm:prSet presAssocID="{CEABF5D8-CDF1-4548-8421-E500BFD90C63}" presName="childComposite" presStyleCnt="0">
        <dgm:presLayoutVars>
          <dgm:chMax val="0"/>
          <dgm:chPref val="0"/>
        </dgm:presLayoutVars>
      </dgm:prSet>
      <dgm:spPr/>
    </dgm:pt>
    <dgm:pt modelId="{66E11B42-9B9A-4C8C-8517-7BE83020DA54}" type="pres">
      <dgm:prSet presAssocID="{CEABF5D8-CDF1-4548-8421-E500BFD90C63}" presName="ChildAccent" presStyleLbl="solidFgAcc1" presStyleIdx="4" presStyleCnt="11"/>
      <dgm:spPr/>
    </dgm:pt>
    <dgm:pt modelId="{6AB4A41F-6CBC-4267-9B75-569F48093349}" type="pres">
      <dgm:prSet presAssocID="{CEABF5D8-CDF1-4548-8421-E500BFD90C63}" presName="Child" presStyleLbl="revTx" presStyleIdx="6" presStyleCnt="14">
        <dgm:presLayoutVars>
          <dgm:chMax val="0"/>
          <dgm:chPref val="0"/>
          <dgm:bulletEnabled val="1"/>
        </dgm:presLayoutVars>
      </dgm:prSet>
      <dgm:spPr/>
    </dgm:pt>
    <dgm:pt modelId="{03C3598B-CD1F-492D-B064-B3C054C16D05}" type="pres">
      <dgm:prSet presAssocID="{386545B4-15E9-4510-ABAA-61A272B1120F}" presName="childComposite" presStyleCnt="0">
        <dgm:presLayoutVars>
          <dgm:chMax val="0"/>
          <dgm:chPref val="0"/>
        </dgm:presLayoutVars>
      </dgm:prSet>
      <dgm:spPr/>
    </dgm:pt>
    <dgm:pt modelId="{9FC294C0-7694-42E0-93D3-42006E52FD6D}" type="pres">
      <dgm:prSet presAssocID="{386545B4-15E9-4510-ABAA-61A272B1120F}" presName="ChildAccent" presStyleLbl="solidFgAcc1" presStyleIdx="5" presStyleCnt="11"/>
      <dgm:spPr/>
    </dgm:pt>
    <dgm:pt modelId="{D1AEE648-5846-4648-A883-C2FEC53BF9D8}" type="pres">
      <dgm:prSet presAssocID="{386545B4-15E9-4510-ABAA-61A272B1120F}" presName="Child" presStyleLbl="revTx" presStyleIdx="7" presStyleCnt="14">
        <dgm:presLayoutVars>
          <dgm:chMax val="0"/>
          <dgm:chPref val="0"/>
          <dgm:bulletEnabled val="1"/>
        </dgm:presLayoutVars>
      </dgm:prSet>
      <dgm:spPr/>
    </dgm:pt>
    <dgm:pt modelId="{9BA343AC-DB5B-4E96-8262-ED3774BE8171}" type="pres">
      <dgm:prSet presAssocID="{3FABE71A-16F7-434C-A7FB-875FC730DAE8}" presName="childComposite" presStyleCnt="0">
        <dgm:presLayoutVars>
          <dgm:chMax val="0"/>
          <dgm:chPref val="0"/>
        </dgm:presLayoutVars>
      </dgm:prSet>
      <dgm:spPr/>
    </dgm:pt>
    <dgm:pt modelId="{BF104343-B465-4CA6-B8F6-3D98AAD5972F}" type="pres">
      <dgm:prSet presAssocID="{3FABE71A-16F7-434C-A7FB-875FC730DAE8}" presName="ChildAccent" presStyleLbl="solidFgAcc1" presStyleIdx="6" presStyleCnt="11"/>
      <dgm:spPr/>
    </dgm:pt>
    <dgm:pt modelId="{2507B531-9610-45E2-AA0E-A013EFAD498C}" type="pres">
      <dgm:prSet presAssocID="{3FABE71A-16F7-434C-A7FB-875FC730DAE8}" presName="Child" presStyleLbl="revTx" presStyleIdx="8" presStyleCnt="14">
        <dgm:presLayoutVars>
          <dgm:chMax val="0"/>
          <dgm:chPref val="0"/>
          <dgm:bulletEnabled val="1"/>
        </dgm:presLayoutVars>
      </dgm:prSet>
      <dgm:spPr/>
    </dgm:pt>
    <dgm:pt modelId="{9F248C40-3ED3-47CD-A285-CE227EC08EED}" type="pres">
      <dgm:prSet presAssocID="{BC4BEB1B-D4B3-46DF-8AF2-1B697A835047}" presName="childComposite" presStyleCnt="0">
        <dgm:presLayoutVars>
          <dgm:chMax val="0"/>
          <dgm:chPref val="0"/>
        </dgm:presLayoutVars>
      </dgm:prSet>
      <dgm:spPr/>
    </dgm:pt>
    <dgm:pt modelId="{79C1AC61-8D5E-470C-AD42-92672F1A2EEC}" type="pres">
      <dgm:prSet presAssocID="{BC4BEB1B-D4B3-46DF-8AF2-1B697A835047}" presName="ChildAccent" presStyleLbl="solidFgAcc1" presStyleIdx="7" presStyleCnt="11"/>
      <dgm:spPr/>
    </dgm:pt>
    <dgm:pt modelId="{C27D6AAD-B07A-45A3-B8D0-80C37AEB1F98}" type="pres">
      <dgm:prSet presAssocID="{BC4BEB1B-D4B3-46DF-8AF2-1B697A835047}" presName="Child" presStyleLbl="revTx" presStyleIdx="9" presStyleCnt="14">
        <dgm:presLayoutVars>
          <dgm:chMax val="0"/>
          <dgm:chPref val="0"/>
          <dgm:bulletEnabled val="1"/>
        </dgm:presLayoutVars>
      </dgm:prSet>
      <dgm:spPr/>
    </dgm:pt>
    <dgm:pt modelId="{04CD6CD9-F2A8-424A-BD24-7EA295F41018}" type="pres">
      <dgm:prSet presAssocID="{C01E19BE-E9BB-4AFF-80A8-74D2F4901B5B}" presName="childComposite" presStyleCnt="0">
        <dgm:presLayoutVars>
          <dgm:chMax val="0"/>
          <dgm:chPref val="0"/>
        </dgm:presLayoutVars>
      </dgm:prSet>
      <dgm:spPr/>
    </dgm:pt>
    <dgm:pt modelId="{F624CB90-12E7-4E6C-8677-83382054F3AF}" type="pres">
      <dgm:prSet presAssocID="{C01E19BE-E9BB-4AFF-80A8-74D2F4901B5B}" presName="ChildAccent" presStyleLbl="solidFgAcc1" presStyleIdx="8" presStyleCnt="11"/>
      <dgm:spPr/>
    </dgm:pt>
    <dgm:pt modelId="{3262FA3A-4298-4DC2-9DBC-40BB23AD2E03}" type="pres">
      <dgm:prSet presAssocID="{C01E19BE-E9BB-4AFF-80A8-74D2F4901B5B}" presName="Child" presStyleLbl="revTx" presStyleIdx="10" presStyleCnt="14">
        <dgm:presLayoutVars>
          <dgm:chMax val="0"/>
          <dgm:chPref val="0"/>
          <dgm:bulletEnabled val="1"/>
        </dgm:presLayoutVars>
      </dgm:prSet>
      <dgm:spPr/>
    </dgm:pt>
    <dgm:pt modelId="{75813564-4089-456B-9457-85E12A44ECF5}" type="pres">
      <dgm:prSet presAssocID="{FD5CCA1C-B66D-42BA-B706-F8B0484F7788}" presName="root" presStyleCnt="0">
        <dgm:presLayoutVars>
          <dgm:chMax/>
          <dgm:chPref/>
        </dgm:presLayoutVars>
      </dgm:prSet>
      <dgm:spPr/>
    </dgm:pt>
    <dgm:pt modelId="{0622B331-3148-45EF-B745-89E52D298A7D}" type="pres">
      <dgm:prSet presAssocID="{FD5CCA1C-B66D-42BA-B706-F8B0484F7788}" presName="rootComposite" presStyleCnt="0">
        <dgm:presLayoutVars/>
      </dgm:prSet>
      <dgm:spPr/>
    </dgm:pt>
    <dgm:pt modelId="{8A42856A-E141-409A-A17E-3E7537617F88}" type="pres">
      <dgm:prSet presAssocID="{FD5CCA1C-B66D-42BA-B706-F8B0484F7788}" presName="ParentAccent" presStyleLbl="alignNode1" presStyleIdx="2" presStyleCnt="3"/>
      <dgm:spPr/>
    </dgm:pt>
    <dgm:pt modelId="{AB44570D-7D82-4C56-AFF0-9AB55F4F1621}" type="pres">
      <dgm:prSet presAssocID="{FD5CCA1C-B66D-42BA-B706-F8B0484F7788}" presName="ParentSmallAccent" presStyleLbl="fgAcc1" presStyleIdx="2" presStyleCnt="3"/>
      <dgm:spPr/>
    </dgm:pt>
    <dgm:pt modelId="{E39EE22D-03D2-430F-A3ED-0A30D20840EB}" type="pres">
      <dgm:prSet presAssocID="{FD5CCA1C-B66D-42BA-B706-F8B0484F7788}" presName="Parent" presStyleLbl="revTx" presStyleIdx="11" presStyleCnt="14">
        <dgm:presLayoutVars>
          <dgm:chMax/>
          <dgm:chPref val="4"/>
          <dgm:bulletEnabled val="1"/>
        </dgm:presLayoutVars>
      </dgm:prSet>
      <dgm:spPr/>
    </dgm:pt>
    <dgm:pt modelId="{4A506480-9C43-4F4F-93B1-E231CB93CCC5}" type="pres">
      <dgm:prSet presAssocID="{FD5CCA1C-B66D-42BA-B706-F8B0484F7788}" presName="childShape" presStyleCnt="0">
        <dgm:presLayoutVars>
          <dgm:chMax val="0"/>
          <dgm:chPref val="0"/>
        </dgm:presLayoutVars>
      </dgm:prSet>
      <dgm:spPr/>
    </dgm:pt>
    <dgm:pt modelId="{47F5B943-BFDC-4F4C-9997-CE7AC1C3F914}" type="pres">
      <dgm:prSet presAssocID="{6ED20F22-86BB-4A17-A683-990B5A649631}" presName="childComposite" presStyleCnt="0">
        <dgm:presLayoutVars>
          <dgm:chMax val="0"/>
          <dgm:chPref val="0"/>
        </dgm:presLayoutVars>
      </dgm:prSet>
      <dgm:spPr/>
    </dgm:pt>
    <dgm:pt modelId="{ACD1560A-1C50-4D75-8DBB-375C3EB7301A}" type="pres">
      <dgm:prSet presAssocID="{6ED20F22-86BB-4A17-A683-990B5A649631}" presName="ChildAccent" presStyleLbl="solidFgAcc1" presStyleIdx="9" presStyleCnt="11"/>
      <dgm:spPr/>
    </dgm:pt>
    <dgm:pt modelId="{50053649-BCCC-492D-821D-CF01B63CEAD8}" type="pres">
      <dgm:prSet presAssocID="{6ED20F22-86BB-4A17-A683-990B5A649631}" presName="Child" presStyleLbl="revTx" presStyleIdx="12" presStyleCnt="14">
        <dgm:presLayoutVars>
          <dgm:chMax val="0"/>
          <dgm:chPref val="0"/>
          <dgm:bulletEnabled val="1"/>
        </dgm:presLayoutVars>
      </dgm:prSet>
      <dgm:spPr/>
    </dgm:pt>
    <dgm:pt modelId="{6E825EF7-CA96-44CC-B1F6-F996DDF43098}" type="pres">
      <dgm:prSet presAssocID="{6F2A3D9E-E5F6-4CE0-8667-4C4FA38FAAFB}" presName="childComposite" presStyleCnt="0">
        <dgm:presLayoutVars>
          <dgm:chMax val="0"/>
          <dgm:chPref val="0"/>
        </dgm:presLayoutVars>
      </dgm:prSet>
      <dgm:spPr/>
    </dgm:pt>
    <dgm:pt modelId="{F8359A5F-D79F-470C-A63C-20C7DC67845C}" type="pres">
      <dgm:prSet presAssocID="{6F2A3D9E-E5F6-4CE0-8667-4C4FA38FAAFB}" presName="ChildAccent" presStyleLbl="solidFgAcc1" presStyleIdx="10" presStyleCnt="11"/>
      <dgm:spPr/>
    </dgm:pt>
    <dgm:pt modelId="{988E9FBC-5E16-488B-B823-F63DE91B2C46}" type="pres">
      <dgm:prSet presAssocID="{6F2A3D9E-E5F6-4CE0-8667-4C4FA38FAAFB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</dgm:pt>
  </dgm:ptLst>
  <dgm:cxnLst>
    <dgm:cxn modelId="{82AF9C2B-C2D9-4F87-961F-9DCB07337A99}" srcId="{79BD1AF1-AD2C-44C7-A45D-0DA217EBD0EB}" destId="{753E699D-95FF-4730-AC4E-D91180AC41BC}" srcOrd="1" destOrd="0" parTransId="{4A516C14-6857-479E-92B1-68FCD31FF054}" sibTransId="{61138563-394B-4BD4-8B17-FD258B15AF25}"/>
    <dgm:cxn modelId="{7CBB292E-8970-4437-A6FA-B2986FF99EDF}" type="presOf" srcId="{6ED20F22-86BB-4A17-A683-990B5A649631}" destId="{50053649-BCCC-492D-821D-CF01B63CEAD8}" srcOrd="0" destOrd="0" presId="urn:microsoft.com/office/officeart/2008/layout/SquareAccentList"/>
    <dgm:cxn modelId="{D24C353A-95FF-44D6-BAE7-F1D9B49E215D}" type="presOf" srcId="{6F2A3D9E-E5F6-4CE0-8667-4C4FA38FAAFB}" destId="{988E9FBC-5E16-488B-B823-F63DE91B2C46}" srcOrd="0" destOrd="0" presId="urn:microsoft.com/office/officeart/2008/layout/SquareAccentList"/>
    <dgm:cxn modelId="{3B386B3E-386F-4DFC-842E-DAE4774CC931}" srcId="{508D9315-19C3-4A8A-9FF2-65E61C9EAFD9}" destId="{79BD1AF1-AD2C-44C7-A45D-0DA217EBD0EB}" srcOrd="0" destOrd="0" parTransId="{756788B6-0242-4019-81E7-E4BA63D8EB44}" sibTransId="{D3DDCE13-97DB-4926-820F-06CA3A3E7F32}"/>
    <dgm:cxn modelId="{6A604C40-5743-4EEB-B784-8AB77D750436}" type="presOf" srcId="{FD5CCA1C-B66D-42BA-B706-F8B0484F7788}" destId="{E39EE22D-03D2-430F-A3ED-0A30D20840EB}" srcOrd="0" destOrd="0" presId="urn:microsoft.com/office/officeart/2008/layout/SquareAccentList"/>
    <dgm:cxn modelId="{FCE6835E-B19B-4194-AAF6-91BD387039E4}" srcId="{1D04B73F-554F-4329-B458-6E3C864488C8}" destId="{BC4BEB1B-D4B3-46DF-8AF2-1B697A835047}" srcOrd="3" destOrd="0" parTransId="{4389467C-3451-4C72-BE53-D19FC832B3E5}" sibTransId="{0E986CA3-711D-4148-85CD-6B7F7B48F607}"/>
    <dgm:cxn modelId="{0D45BF60-F300-4699-BEFB-B62A08E5114B}" srcId="{1D04B73F-554F-4329-B458-6E3C864488C8}" destId="{C01E19BE-E9BB-4AFF-80A8-74D2F4901B5B}" srcOrd="4" destOrd="0" parTransId="{D639262B-6FD9-43DB-BFF4-B7613AC4E7F9}" sibTransId="{5FE5BE43-5DCE-4448-8C70-CC61AC8EA21A}"/>
    <dgm:cxn modelId="{89646443-0507-4DEC-94FE-1F78CB227F7A}" type="presOf" srcId="{60711743-43AC-43C2-88AC-7B970538E716}" destId="{70C1551E-438F-4EFE-B540-E023ACB0CA82}" srcOrd="0" destOrd="0" presId="urn:microsoft.com/office/officeart/2008/layout/SquareAccentList"/>
    <dgm:cxn modelId="{FE47D149-9BA2-4416-A79B-8E83FB4542E1}" type="presOf" srcId="{BC4BEB1B-D4B3-46DF-8AF2-1B697A835047}" destId="{C27D6AAD-B07A-45A3-B8D0-80C37AEB1F98}" srcOrd="0" destOrd="0" presId="urn:microsoft.com/office/officeart/2008/layout/SquareAccentList"/>
    <dgm:cxn modelId="{143EDE4D-6824-46FD-A75A-89999CCEC370}" type="presOf" srcId="{3FABE71A-16F7-434C-A7FB-875FC730DAE8}" destId="{2507B531-9610-45E2-AA0E-A013EFAD498C}" srcOrd="0" destOrd="0" presId="urn:microsoft.com/office/officeart/2008/layout/SquareAccentList"/>
    <dgm:cxn modelId="{BB41686E-1E13-4CE7-BDB9-F6D8B55B6A8C}" type="presOf" srcId="{7C6E3E8F-5827-40BF-9046-EFFF6333A15A}" destId="{977D3DBA-7B66-46D5-8B6A-41A5A8E94051}" srcOrd="0" destOrd="0" presId="urn:microsoft.com/office/officeart/2008/layout/SquareAccentList"/>
    <dgm:cxn modelId="{9657C094-5A79-48D5-AD79-192562EA6EE0}" srcId="{FD5CCA1C-B66D-42BA-B706-F8B0484F7788}" destId="{6F2A3D9E-E5F6-4CE0-8667-4C4FA38FAAFB}" srcOrd="1" destOrd="0" parTransId="{AEFA4BB6-1C3D-45C2-B185-12A95B45160B}" sibTransId="{2EA3C3FC-DFF0-4B16-BEB4-8CF09B10CEE6}"/>
    <dgm:cxn modelId="{72EBFC96-E343-4986-B9EC-0B87E923ED26}" type="presOf" srcId="{C01E19BE-E9BB-4AFF-80A8-74D2F4901B5B}" destId="{3262FA3A-4298-4DC2-9DBC-40BB23AD2E03}" srcOrd="0" destOrd="0" presId="urn:microsoft.com/office/officeart/2008/layout/SquareAccentList"/>
    <dgm:cxn modelId="{E7961999-03CF-4E1C-8263-85468DF2743A}" type="presOf" srcId="{386545B4-15E9-4510-ABAA-61A272B1120F}" destId="{D1AEE648-5846-4648-A883-C2FEC53BF9D8}" srcOrd="0" destOrd="0" presId="urn:microsoft.com/office/officeart/2008/layout/SquareAccentList"/>
    <dgm:cxn modelId="{4C8B1B9C-9F0E-4034-B164-D2586A00BD5E}" type="presOf" srcId="{508D9315-19C3-4A8A-9FF2-65E61C9EAFD9}" destId="{BC199408-E9D6-4682-B564-C5172BDBEBF1}" srcOrd="0" destOrd="0" presId="urn:microsoft.com/office/officeart/2008/layout/SquareAccentList"/>
    <dgm:cxn modelId="{75DF139D-9D31-419A-90E1-4DFC815105B8}" type="presOf" srcId="{79BD1AF1-AD2C-44C7-A45D-0DA217EBD0EB}" destId="{9831CBCC-B20D-4728-B5E7-81138079E135}" srcOrd="0" destOrd="0" presId="urn:microsoft.com/office/officeart/2008/layout/SquareAccentList"/>
    <dgm:cxn modelId="{364C189D-E144-46C7-8BAF-F88D707E75B2}" srcId="{508D9315-19C3-4A8A-9FF2-65E61C9EAFD9}" destId="{FD5CCA1C-B66D-42BA-B706-F8B0484F7788}" srcOrd="2" destOrd="0" parTransId="{2BEE0CD5-01C1-4DF5-90CC-8958F3A960CF}" sibTransId="{ACDCEEFC-FF5A-45FC-90F1-35268442C159}"/>
    <dgm:cxn modelId="{626B4C9E-E170-4964-AA01-567B7F01E33E}" srcId="{508D9315-19C3-4A8A-9FF2-65E61C9EAFD9}" destId="{1D04B73F-554F-4329-B458-6E3C864488C8}" srcOrd="1" destOrd="0" parTransId="{07D56DD6-05D3-4763-A194-E59FAE223909}" sibTransId="{CC05F0C3-51FF-4354-B4E2-A42981027CE0}"/>
    <dgm:cxn modelId="{EEF82AA0-B2DB-4536-9A04-87A7354731D8}" srcId="{FD5CCA1C-B66D-42BA-B706-F8B0484F7788}" destId="{6ED20F22-86BB-4A17-A683-990B5A649631}" srcOrd="0" destOrd="0" parTransId="{48C6D93D-3DC2-441D-8DF0-E0E24EC19B37}" sibTransId="{D9F7612C-0489-489C-BAE7-C6D067098185}"/>
    <dgm:cxn modelId="{D155F1A1-8EFB-4952-8C4B-813AB1FBFFEF}" srcId="{1D04B73F-554F-4329-B458-6E3C864488C8}" destId="{CEABF5D8-CDF1-4548-8421-E500BFD90C63}" srcOrd="0" destOrd="0" parTransId="{8CD81092-18C7-422E-B475-E019ED6EA60C}" sibTransId="{C43BE222-E060-4E09-BF3C-B4E9BB55D8AE}"/>
    <dgm:cxn modelId="{B4C254CD-5296-4C15-9ED0-8CE146482A72}" type="presOf" srcId="{1D04B73F-554F-4329-B458-6E3C864488C8}" destId="{DA0C183C-B0DB-4186-9F91-8371939D9DFB}" srcOrd="0" destOrd="0" presId="urn:microsoft.com/office/officeart/2008/layout/SquareAccentList"/>
    <dgm:cxn modelId="{3AA936D5-3C60-43EE-BBA3-27326F482BF5}" srcId="{1D04B73F-554F-4329-B458-6E3C864488C8}" destId="{386545B4-15E9-4510-ABAA-61A272B1120F}" srcOrd="1" destOrd="0" parTransId="{3D61F1F5-7FCC-475E-A939-6E0ECEA04E43}" sibTransId="{89FE9245-6E2F-4BE2-8781-AD15BEBB1363}"/>
    <dgm:cxn modelId="{ABC823E3-B241-4BCD-B295-39697531DCE1}" srcId="{79BD1AF1-AD2C-44C7-A45D-0DA217EBD0EB}" destId="{60711743-43AC-43C2-88AC-7B970538E716}" srcOrd="0" destOrd="0" parTransId="{FF96C765-5310-4B5A-83E0-ED8C0C6D425C}" sibTransId="{3D8B990F-5AE1-4AB5-8B32-075B14B81013}"/>
    <dgm:cxn modelId="{D32B22E4-D4B1-412D-80A0-F4EF39CD76F1}" type="presOf" srcId="{8245DF51-358F-4092-8758-D1C6FA949AD8}" destId="{7714CCC2-1337-4092-9FB3-2FD1458E07DA}" srcOrd="0" destOrd="0" presId="urn:microsoft.com/office/officeart/2008/layout/SquareAccentList"/>
    <dgm:cxn modelId="{839559EC-EE7C-4435-83AE-FCA541941C33}" srcId="{1D04B73F-554F-4329-B458-6E3C864488C8}" destId="{3FABE71A-16F7-434C-A7FB-875FC730DAE8}" srcOrd="2" destOrd="0" parTransId="{330708B5-4D97-4C2C-BBCD-CCA8073498F6}" sibTransId="{225C4215-7FC5-43C4-B950-8A3045AC7122}"/>
    <dgm:cxn modelId="{DFBF3DF5-C94E-487C-A1BF-1D153ED76754}" srcId="{79BD1AF1-AD2C-44C7-A45D-0DA217EBD0EB}" destId="{8245DF51-358F-4092-8758-D1C6FA949AD8}" srcOrd="3" destOrd="0" parTransId="{7BE7CF5F-6274-4355-8F79-F4F479F0FC8C}" sibTransId="{98CEF90F-3D2A-4D41-9C3F-58F74397C305}"/>
    <dgm:cxn modelId="{3885D8F9-293A-4199-9C54-3BDAF39ACE22}" srcId="{79BD1AF1-AD2C-44C7-A45D-0DA217EBD0EB}" destId="{7C6E3E8F-5827-40BF-9046-EFFF6333A15A}" srcOrd="2" destOrd="0" parTransId="{B7BB5366-B3AC-46CC-8B88-5276E5C87C05}" sibTransId="{56C4FB11-436E-4315-885B-CEA07D6F5277}"/>
    <dgm:cxn modelId="{15FB37FD-FAA2-4A73-A003-4174149135DD}" type="presOf" srcId="{CEABF5D8-CDF1-4548-8421-E500BFD90C63}" destId="{6AB4A41F-6CBC-4267-9B75-569F48093349}" srcOrd="0" destOrd="0" presId="urn:microsoft.com/office/officeart/2008/layout/SquareAccentList"/>
    <dgm:cxn modelId="{0F8FD6FF-A050-401F-BFCB-2A3126B47D69}" type="presOf" srcId="{753E699D-95FF-4730-AC4E-D91180AC41BC}" destId="{D229782C-97BE-4063-B2AC-8271FE73BA71}" srcOrd="0" destOrd="0" presId="urn:microsoft.com/office/officeart/2008/layout/SquareAccentList"/>
    <dgm:cxn modelId="{7089678F-3F36-4037-AAF4-CE2E4DBC53F0}" type="presParOf" srcId="{BC199408-E9D6-4682-B564-C5172BDBEBF1}" destId="{C25D8404-EE7C-48F6-AB04-6DA7E60ED60E}" srcOrd="0" destOrd="0" presId="urn:microsoft.com/office/officeart/2008/layout/SquareAccentList"/>
    <dgm:cxn modelId="{94ED7AE4-AB7B-40A4-B03E-77C6D0DA3872}" type="presParOf" srcId="{C25D8404-EE7C-48F6-AB04-6DA7E60ED60E}" destId="{F4370211-5700-4D5B-85BB-D1A76FB0244E}" srcOrd="0" destOrd="0" presId="urn:microsoft.com/office/officeart/2008/layout/SquareAccentList"/>
    <dgm:cxn modelId="{68F3FD23-FBFB-4730-BA70-D9E6FE26E98B}" type="presParOf" srcId="{F4370211-5700-4D5B-85BB-D1A76FB0244E}" destId="{849D5FE9-FB9A-4153-B618-605417160D6C}" srcOrd="0" destOrd="0" presId="urn:microsoft.com/office/officeart/2008/layout/SquareAccentList"/>
    <dgm:cxn modelId="{C6E08BC7-2D8B-428E-9C5A-D306CBB74E72}" type="presParOf" srcId="{F4370211-5700-4D5B-85BB-D1A76FB0244E}" destId="{D6E20CB3-EA28-4BD8-9827-339F502B4C51}" srcOrd="1" destOrd="0" presId="urn:microsoft.com/office/officeart/2008/layout/SquareAccentList"/>
    <dgm:cxn modelId="{AD8D0EE3-B2F3-4148-8D00-88F5A4FD5D93}" type="presParOf" srcId="{F4370211-5700-4D5B-85BB-D1A76FB0244E}" destId="{9831CBCC-B20D-4728-B5E7-81138079E135}" srcOrd="2" destOrd="0" presId="urn:microsoft.com/office/officeart/2008/layout/SquareAccentList"/>
    <dgm:cxn modelId="{3A67B827-903D-4DD5-9EF6-405D69DD0211}" type="presParOf" srcId="{C25D8404-EE7C-48F6-AB04-6DA7E60ED60E}" destId="{08706331-544B-481D-B286-EC180B6585DC}" srcOrd="1" destOrd="0" presId="urn:microsoft.com/office/officeart/2008/layout/SquareAccentList"/>
    <dgm:cxn modelId="{EBD5FCF1-F679-4925-BF37-D1983111382B}" type="presParOf" srcId="{08706331-544B-481D-B286-EC180B6585DC}" destId="{A5B23F21-3ACD-4F78-B3D1-FAAEF192A4DD}" srcOrd="0" destOrd="0" presId="urn:microsoft.com/office/officeart/2008/layout/SquareAccentList"/>
    <dgm:cxn modelId="{35DFB6A4-750E-4C40-B28F-FE087C7B174E}" type="presParOf" srcId="{A5B23F21-3ACD-4F78-B3D1-FAAEF192A4DD}" destId="{1A95C5A2-CF59-4673-BD71-BDFF0B7460C0}" srcOrd="0" destOrd="0" presId="urn:microsoft.com/office/officeart/2008/layout/SquareAccentList"/>
    <dgm:cxn modelId="{923095BB-BE73-45D6-9134-35BF6495A005}" type="presParOf" srcId="{A5B23F21-3ACD-4F78-B3D1-FAAEF192A4DD}" destId="{70C1551E-438F-4EFE-B540-E023ACB0CA82}" srcOrd="1" destOrd="0" presId="urn:microsoft.com/office/officeart/2008/layout/SquareAccentList"/>
    <dgm:cxn modelId="{D0460F1E-31EE-4BBD-BB01-1B7E254C1109}" type="presParOf" srcId="{08706331-544B-481D-B286-EC180B6585DC}" destId="{2A32CA17-D832-4FA5-92BC-1DCDFC5F456C}" srcOrd="1" destOrd="0" presId="urn:microsoft.com/office/officeart/2008/layout/SquareAccentList"/>
    <dgm:cxn modelId="{113AEA50-C22C-43CA-9F62-BD4D3ADF5ED9}" type="presParOf" srcId="{2A32CA17-D832-4FA5-92BC-1DCDFC5F456C}" destId="{D5B015A9-AE23-48A3-B691-601BAB353209}" srcOrd="0" destOrd="0" presId="urn:microsoft.com/office/officeart/2008/layout/SquareAccentList"/>
    <dgm:cxn modelId="{B5540AFF-1BC4-4A2C-B3D4-2B7D0F875BCE}" type="presParOf" srcId="{2A32CA17-D832-4FA5-92BC-1DCDFC5F456C}" destId="{D229782C-97BE-4063-B2AC-8271FE73BA71}" srcOrd="1" destOrd="0" presId="urn:microsoft.com/office/officeart/2008/layout/SquareAccentList"/>
    <dgm:cxn modelId="{0BE7DBC6-768F-4453-9498-06034E6183B6}" type="presParOf" srcId="{08706331-544B-481D-B286-EC180B6585DC}" destId="{FF67CA13-CE54-4A16-A250-90620886E170}" srcOrd="2" destOrd="0" presId="urn:microsoft.com/office/officeart/2008/layout/SquareAccentList"/>
    <dgm:cxn modelId="{0EF53254-9D28-4B8B-96EC-A311A85D955F}" type="presParOf" srcId="{FF67CA13-CE54-4A16-A250-90620886E170}" destId="{A2BD83F6-534C-4029-A202-E621D0D5930C}" srcOrd="0" destOrd="0" presId="urn:microsoft.com/office/officeart/2008/layout/SquareAccentList"/>
    <dgm:cxn modelId="{77676F7E-4EC8-41CB-8505-9B0EC8F7AA64}" type="presParOf" srcId="{FF67CA13-CE54-4A16-A250-90620886E170}" destId="{977D3DBA-7B66-46D5-8B6A-41A5A8E94051}" srcOrd="1" destOrd="0" presId="urn:microsoft.com/office/officeart/2008/layout/SquareAccentList"/>
    <dgm:cxn modelId="{4320494B-0F4C-43AB-9712-C9A85C2CB6CA}" type="presParOf" srcId="{08706331-544B-481D-B286-EC180B6585DC}" destId="{018B77BF-47D3-4D33-959D-AD175C815C64}" srcOrd="3" destOrd="0" presId="urn:microsoft.com/office/officeart/2008/layout/SquareAccentList"/>
    <dgm:cxn modelId="{4B66502A-AA45-4849-ABDA-4E36B891F054}" type="presParOf" srcId="{018B77BF-47D3-4D33-959D-AD175C815C64}" destId="{CE49EEA4-A49F-402C-A716-C489E3CA309E}" srcOrd="0" destOrd="0" presId="urn:microsoft.com/office/officeart/2008/layout/SquareAccentList"/>
    <dgm:cxn modelId="{5D8E01A3-29BE-47D5-ADF7-81D7A488C22A}" type="presParOf" srcId="{018B77BF-47D3-4D33-959D-AD175C815C64}" destId="{7714CCC2-1337-4092-9FB3-2FD1458E07DA}" srcOrd="1" destOrd="0" presId="urn:microsoft.com/office/officeart/2008/layout/SquareAccentList"/>
    <dgm:cxn modelId="{06C5C3F2-EA25-4E40-949F-C4BB53A78352}" type="presParOf" srcId="{BC199408-E9D6-4682-B564-C5172BDBEBF1}" destId="{C313876C-320E-45AF-8444-7CE4F5300945}" srcOrd="1" destOrd="0" presId="urn:microsoft.com/office/officeart/2008/layout/SquareAccentList"/>
    <dgm:cxn modelId="{837AB5DA-47A4-42D4-B988-D774043129F6}" type="presParOf" srcId="{C313876C-320E-45AF-8444-7CE4F5300945}" destId="{023A8723-440B-4AB3-A1C6-C64A2C3053A0}" srcOrd="0" destOrd="0" presId="urn:microsoft.com/office/officeart/2008/layout/SquareAccentList"/>
    <dgm:cxn modelId="{A88C331C-93F1-44FC-AACC-8240C2765F4D}" type="presParOf" srcId="{023A8723-440B-4AB3-A1C6-C64A2C3053A0}" destId="{BE63B3DB-68BD-4F23-9E73-8F8B5385071F}" srcOrd="0" destOrd="0" presId="urn:microsoft.com/office/officeart/2008/layout/SquareAccentList"/>
    <dgm:cxn modelId="{9561B980-C2D7-4FCE-8D5A-25FF3D37D83B}" type="presParOf" srcId="{023A8723-440B-4AB3-A1C6-C64A2C3053A0}" destId="{CAF05211-9672-4C91-A182-B9FB5C946B0B}" srcOrd="1" destOrd="0" presId="urn:microsoft.com/office/officeart/2008/layout/SquareAccentList"/>
    <dgm:cxn modelId="{D7D98BB1-9D45-4D7B-857E-94AF3E67CAAA}" type="presParOf" srcId="{023A8723-440B-4AB3-A1C6-C64A2C3053A0}" destId="{DA0C183C-B0DB-4186-9F91-8371939D9DFB}" srcOrd="2" destOrd="0" presId="urn:microsoft.com/office/officeart/2008/layout/SquareAccentList"/>
    <dgm:cxn modelId="{14927DA3-6CC8-45D6-9554-E19065B37158}" type="presParOf" srcId="{C313876C-320E-45AF-8444-7CE4F5300945}" destId="{47EF8D0D-EAF8-41C4-98FC-B6DAE364E9C9}" srcOrd="1" destOrd="0" presId="urn:microsoft.com/office/officeart/2008/layout/SquareAccentList"/>
    <dgm:cxn modelId="{F8B5E565-CD2F-4E59-9AAE-3EC8A3B86DFA}" type="presParOf" srcId="{47EF8D0D-EAF8-41C4-98FC-B6DAE364E9C9}" destId="{82735A77-ED46-4403-80E9-862548B062EF}" srcOrd="0" destOrd="0" presId="urn:microsoft.com/office/officeart/2008/layout/SquareAccentList"/>
    <dgm:cxn modelId="{7E96C92C-1C0A-4458-901C-747306F2CDA4}" type="presParOf" srcId="{82735A77-ED46-4403-80E9-862548B062EF}" destId="{66E11B42-9B9A-4C8C-8517-7BE83020DA54}" srcOrd="0" destOrd="0" presId="urn:microsoft.com/office/officeart/2008/layout/SquareAccentList"/>
    <dgm:cxn modelId="{E756DCF1-0CC2-4CFD-BCB1-9AC475187937}" type="presParOf" srcId="{82735A77-ED46-4403-80E9-862548B062EF}" destId="{6AB4A41F-6CBC-4267-9B75-569F48093349}" srcOrd="1" destOrd="0" presId="urn:microsoft.com/office/officeart/2008/layout/SquareAccentList"/>
    <dgm:cxn modelId="{EBD930CB-3A93-4105-8EF9-A2D8EDDB46CC}" type="presParOf" srcId="{47EF8D0D-EAF8-41C4-98FC-B6DAE364E9C9}" destId="{03C3598B-CD1F-492D-B064-B3C054C16D05}" srcOrd="1" destOrd="0" presId="urn:microsoft.com/office/officeart/2008/layout/SquareAccentList"/>
    <dgm:cxn modelId="{85AC0E02-040C-4FC6-9DEA-8869CFC0E7BE}" type="presParOf" srcId="{03C3598B-CD1F-492D-B064-B3C054C16D05}" destId="{9FC294C0-7694-42E0-93D3-42006E52FD6D}" srcOrd="0" destOrd="0" presId="urn:microsoft.com/office/officeart/2008/layout/SquareAccentList"/>
    <dgm:cxn modelId="{DE35BE38-0B21-49A6-86DD-129E50F25EF1}" type="presParOf" srcId="{03C3598B-CD1F-492D-B064-B3C054C16D05}" destId="{D1AEE648-5846-4648-A883-C2FEC53BF9D8}" srcOrd="1" destOrd="0" presId="urn:microsoft.com/office/officeart/2008/layout/SquareAccentList"/>
    <dgm:cxn modelId="{4A3DE861-8717-4E8F-8B43-DC2CF141001A}" type="presParOf" srcId="{47EF8D0D-EAF8-41C4-98FC-B6DAE364E9C9}" destId="{9BA343AC-DB5B-4E96-8262-ED3774BE8171}" srcOrd="2" destOrd="0" presId="urn:microsoft.com/office/officeart/2008/layout/SquareAccentList"/>
    <dgm:cxn modelId="{0759F3BE-989E-419D-9070-30D82E8DD2D9}" type="presParOf" srcId="{9BA343AC-DB5B-4E96-8262-ED3774BE8171}" destId="{BF104343-B465-4CA6-B8F6-3D98AAD5972F}" srcOrd="0" destOrd="0" presId="urn:microsoft.com/office/officeart/2008/layout/SquareAccentList"/>
    <dgm:cxn modelId="{7B0A3B6B-340C-4CD0-83E9-F6F80EDDEF53}" type="presParOf" srcId="{9BA343AC-DB5B-4E96-8262-ED3774BE8171}" destId="{2507B531-9610-45E2-AA0E-A013EFAD498C}" srcOrd="1" destOrd="0" presId="urn:microsoft.com/office/officeart/2008/layout/SquareAccentList"/>
    <dgm:cxn modelId="{F2A4295E-8CAE-489A-A550-A1A0453F31AA}" type="presParOf" srcId="{47EF8D0D-EAF8-41C4-98FC-B6DAE364E9C9}" destId="{9F248C40-3ED3-47CD-A285-CE227EC08EED}" srcOrd="3" destOrd="0" presId="urn:microsoft.com/office/officeart/2008/layout/SquareAccentList"/>
    <dgm:cxn modelId="{D194E33F-D067-4F64-8632-B53D3E447CA3}" type="presParOf" srcId="{9F248C40-3ED3-47CD-A285-CE227EC08EED}" destId="{79C1AC61-8D5E-470C-AD42-92672F1A2EEC}" srcOrd="0" destOrd="0" presId="urn:microsoft.com/office/officeart/2008/layout/SquareAccentList"/>
    <dgm:cxn modelId="{91330594-3D92-404A-A952-754AA95B20E2}" type="presParOf" srcId="{9F248C40-3ED3-47CD-A285-CE227EC08EED}" destId="{C27D6AAD-B07A-45A3-B8D0-80C37AEB1F98}" srcOrd="1" destOrd="0" presId="urn:microsoft.com/office/officeart/2008/layout/SquareAccentList"/>
    <dgm:cxn modelId="{6CE92BBD-2442-4146-BE95-422A202F0702}" type="presParOf" srcId="{47EF8D0D-EAF8-41C4-98FC-B6DAE364E9C9}" destId="{04CD6CD9-F2A8-424A-BD24-7EA295F41018}" srcOrd="4" destOrd="0" presId="urn:microsoft.com/office/officeart/2008/layout/SquareAccentList"/>
    <dgm:cxn modelId="{54C26CE6-177D-459C-BC98-DE0F7600DA36}" type="presParOf" srcId="{04CD6CD9-F2A8-424A-BD24-7EA295F41018}" destId="{F624CB90-12E7-4E6C-8677-83382054F3AF}" srcOrd="0" destOrd="0" presId="urn:microsoft.com/office/officeart/2008/layout/SquareAccentList"/>
    <dgm:cxn modelId="{02E53BBC-92F1-42C8-A055-FE3775DD3B5D}" type="presParOf" srcId="{04CD6CD9-F2A8-424A-BD24-7EA295F41018}" destId="{3262FA3A-4298-4DC2-9DBC-40BB23AD2E03}" srcOrd="1" destOrd="0" presId="urn:microsoft.com/office/officeart/2008/layout/SquareAccentList"/>
    <dgm:cxn modelId="{0D45AD76-EA81-4CDE-9DD0-1531B83B8EA2}" type="presParOf" srcId="{BC199408-E9D6-4682-B564-C5172BDBEBF1}" destId="{75813564-4089-456B-9457-85E12A44ECF5}" srcOrd="2" destOrd="0" presId="urn:microsoft.com/office/officeart/2008/layout/SquareAccentList"/>
    <dgm:cxn modelId="{9448C4E6-A1CA-4335-A34F-27B0BCA3722E}" type="presParOf" srcId="{75813564-4089-456B-9457-85E12A44ECF5}" destId="{0622B331-3148-45EF-B745-89E52D298A7D}" srcOrd="0" destOrd="0" presId="urn:microsoft.com/office/officeart/2008/layout/SquareAccentList"/>
    <dgm:cxn modelId="{67FB8166-1277-4B6C-A55D-0F80E52DF012}" type="presParOf" srcId="{0622B331-3148-45EF-B745-89E52D298A7D}" destId="{8A42856A-E141-409A-A17E-3E7537617F88}" srcOrd="0" destOrd="0" presId="urn:microsoft.com/office/officeart/2008/layout/SquareAccentList"/>
    <dgm:cxn modelId="{48CEB581-821E-4E0E-883C-945D3ACB4266}" type="presParOf" srcId="{0622B331-3148-45EF-B745-89E52D298A7D}" destId="{AB44570D-7D82-4C56-AFF0-9AB55F4F1621}" srcOrd="1" destOrd="0" presId="urn:microsoft.com/office/officeart/2008/layout/SquareAccentList"/>
    <dgm:cxn modelId="{ADD82C01-8821-4A37-9EF3-4C9111A86EE3}" type="presParOf" srcId="{0622B331-3148-45EF-B745-89E52D298A7D}" destId="{E39EE22D-03D2-430F-A3ED-0A30D20840EB}" srcOrd="2" destOrd="0" presId="urn:microsoft.com/office/officeart/2008/layout/SquareAccentList"/>
    <dgm:cxn modelId="{D23C1E45-5F26-462D-ABFC-DC65450C4033}" type="presParOf" srcId="{75813564-4089-456B-9457-85E12A44ECF5}" destId="{4A506480-9C43-4F4F-93B1-E231CB93CCC5}" srcOrd="1" destOrd="0" presId="urn:microsoft.com/office/officeart/2008/layout/SquareAccentList"/>
    <dgm:cxn modelId="{56FD74E3-54A1-4FDE-8C0C-19A0BA2C8CB8}" type="presParOf" srcId="{4A506480-9C43-4F4F-93B1-E231CB93CCC5}" destId="{47F5B943-BFDC-4F4C-9997-CE7AC1C3F914}" srcOrd="0" destOrd="0" presId="urn:microsoft.com/office/officeart/2008/layout/SquareAccentList"/>
    <dgm:cxn modelId="{B4479375-BF83-40B7-93BA-DF46DC875B32}" type="presParOf" srcId="{47F5B943-BFDC-4F4C-9997-CE7AC1C3F914}" destId="{ACD1560A-1C50-4D75-8DBB-375C3EB7301A}" srcOrd="0" destOrd="0" presId="urn:microsoft.com/office/officeart/2008/layout/SquareAccentList"/>
    <dgm:cxn modelId="{FB366B92-B96E-4F4F-B093-3EEBB7AD06B3}" type="presParOf" srcId="{47F5B943-BFDC-4F4C-9997-CE7AC1C3F914}" destId="{50053649-BCCC-492D-821D-CF01B63CEAD8}" srcOrd="1" destOrd="0" presId="urn:microsoft.com/office/officeart/2008/layout/SquareAccentList"/>
    <dgm:cxn modelId="{074F3993-C518-4AA6-BA52-709EAB540A19}" type="presParOf" srcId="{4A506480-9C43-4F4F-93B1-E231CB93CCC5}" destId="{6E825EF7-CA96-44CC-B1F6-F996DDF43098}" srcOrd="1" destOrd="0" presId="urn:microsoft.com/office/officeart/2008/layout/SquareAccentList"/>
    <dgm:cxn modelId="{56FE88A9-8122-49FF-BC34-CCCEB09579CA}" type="presParOf" srcId="{6E825EF7-CA96-44CC-B1F6-F996DDF43098}" destId="{F8359A5F-D79F-470C-A63C-20C7DC67845C}" srcOrd="0" destOrd="0" presId="urn:microsoft.com/office/officeart/2008/layout/SquareAccentList"/>
    <dgm:cxn modelId="{EDC07436-1D42-49E2-8E49-16123F915DA1}" type="presParOf" srcId="{6E825EF7-CA96-44CC-B1F6-F996DDF43098}" destId="{988E9FBC-5E16-488B-B823-F63DE91B2C4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8D9315-19C3-4A8A-9FF2-65E61C9EAFD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79BD1AF1-AD2C-44C7-A45D-0DA217EBD0EB}">
      <dgm:prSet phldrT="[Text]"/>
      <dgm:spPr/>
      <dgm:t>
        <a:bodyPr/>
        <a:lstStyle/>
        <a:p>
          <a:r>
            <a:rPr lang="en-029" dirty="0"/>
            <a:t>Gate Frequency</a:t>
          </a:r>
          <a:endParaRPr lang="en-JM" dirty="0"/>
        </a:p>
      </dgm:t>
    </dgm:pt>
    <dgm:pt modelId="{756788B6-0242-4019-81E7-E4BA63D8EB44}" type="parTrans" cxnId="{3B386B3E-386F-4DFC-842E-DAE4774CC931}">
      <dgm:prSet/>
      <dgm:spPr/>
      <dgm:t>
        <a:bodyPr/>
        <a:lstStyle/>
        <a:p>
          <a:endParaRPr lang="en-JM"/>
        </a:p>
      </dgm:t>
    </dgm:pt>
    <dgm:pt modelId="{D3DDCE13-97DB-4926-820F-06CA3A3E7F32}" type="sibTrans" cxnId="{3B386B3E-386F-4DFC-842E-DAE4774CC931}">
      <dgm:prSet/>
      <dgm:spPr/>
      <dgm:t>
        <a:bodyPr/>
        <a:lstStyle/>
        <a:p>
          <a:endParaRPr lang="en-JM"/>
        </a:p>
      </dgm:t>
    </dgm:pt>
    <dgm:pt modelId="{7C6E3E8F-5827-40BF-9046-EFFF6333A15A}">
      <dgm:prSet phldrT="[Text]"/>
      <dgm:spPr/>
      <dgm:t>
        <a:bodyPr/>
        <a:lstStyle/>
        <a:p>
          <a:r>
            <a:rPr lang="en-029" dirty="0"/>
            <a:t>Pulse Frequency</a:t>
          </a:r>
          <a:endParaRPr lang="en-JM" dirty="0"/>
        </a:p>
      </dgm:t>
    </dgm:pt>
    <dgm:pt modelId="{B7BB5366-B3AC-46CC-8B88-5276E5C87C05}" type="parTrans" cxnId="{3885D8F9-293A-4199-9C54-3BDAF39ACE22}">
      <dgm:prSet/>
      <dgm:spPr/>
      <dgm:t>
        <a:bodyPr/>
        <a:lstStyle/>
        <a:p>
          <a:endParaRPr lang="en-JM"/>
        </a:p>
      </dgm:t>
    </dgm:pt>
    <dgm:pt modelId="{56C4FB11-436E-4315-885B-CEA07D6F5277}" type="sibTrans" cxnId="{3885D8F9-293A-4199-9C54-3BDAF39ACE22}">
      <dgm:prSet/>
      <dgm:spPr/>
      <dgm:t>
        <a:bodyPr/>
        <a:lstStyle/>
        <a:p>
          <a:endParaRPr lang="en-JM"/>
        </a:p>
      </dgm:t>
    </dgm:pt>
    <dgm:pt modelId="{8245DF51-358F-4092-8758-D1C6FA949AD8}">
      <dgm:prSet phldrT="[Text]"/>
      <dgm:spPr/>
      <dgm:t>
        <a:bodyPr/>
        <a:lstStyle/>
        <a:p>
          <a:r>
            <a:rPr lang="en-029" dirty="0"/>
            <a:t>Feedback Voltage</a:t>
          </a:r>
          <a:endParaRPr lang="en-JM" dirty="0"/>
        </a:p>
      </dgm:t>
    </dgm:pt>
    <dgm:pt modelId="{7BE7CF5F-6274-4355-8F79-F4F479F0FC8C}" type="parTrans" cxnId="{DFBF3DF5-C94E-487C-A1BF-1D153ED76754}">
      <dgm:prSet/>
      <dgm:spPr/>
      <dgm:t>
        <a:bodyPr/>
        <a:lstStyle/>
        <a:p>
          <a:endParaRPr lang="en-JM"/>
        </a:p>
      </dgm:t>
    </dgm:pt>
    <dgm:pt modelId="{98CEF90F-3D2A-4D41-9C3F-58F74397C305}" type="sibTrans" cxnId="{DFBF3DF5-C94E-487C-A1BF-1D153ED76754}">
      <dgm:prSet/>
      <dgm:spPr/>
      <dgm:t>
        <a:bodyPr/>
        <a:lstStyle/>
        <a:p>
          <a:endParaRPr lang="en-JM"/>
        </a:p>
      </dgm:t>
    </dgm:pt>
    <dgm:pt modelId="{753E699D-95FF-4730-AC4E-D91180AC41BC}">
      <dgm:prSet phldrT="[Text]"/>
      <dgm:spPr/>
      <dgm:t>
        <a:bodyPr/>
        <a:lstStyle/>
        <a:p>
          <a:r>
            <a:rPr lang="en-029" dirty="0"/>
            <a:t>Duty Cycle</a:t>
          </a:r>
          <a:endParaRPr lang="en-JM" dirty="0"/>
        </a:p>
      </dgm:t>
    </dgm:pt>
    <dgm:pt modelId="{4A516C14-6857-479E-92B1-68FCD31FF054}" type="parTrans" cxnId="{82AF9C2B-C2D9-4F87-961F-9DCB07337A99}">
      <dgm:prSet/>
      <dgm:spPr/>
      <dgm:t>
        <a:bodyPr/>
        <a:lstStyle/>
        <a:p>
          <a:endParaRPr lang="en-JM"/>
        </a:p>
      </dgm:t>
    </dgm:pt>
    <dgm:pt modelId="{61138563-394B-4BD4-8B17-FD258B15AF25}" type="sibTrans" cxnId="{82AF9C2B-C2D9-4F87-961F-9DCB07337A99}">
      <dgm:prSet/>
      <dgm:spPr/>
      <dgm:t>
        <a:bodyPr/>
        <a:lstStyle/>
        <a:p>
          <a:endParaRPr lang="en-JM"/>
        </a:p>
      </dgm:t>
    </dgm:pt>
    <dgm:pt modelId="{23F03EA6-0223-4822-83BF-1B7B21BEC8A0}" type="pres">
      <dgm:prSet presAssocID="{508D9315-19C3-4A8A-9FF2-65E61C9EAFD9}" presName="linearFlow" presStyleCnt="0">
        <dgm:presLayoutVars>
          <dgm:dir/>
          <dgm:resizeHandles val="exact"/>
        </dgm:presLayoutVars>
      </dgm:prSet>
      <dgm:spPr/>
    </dgm:pt>
    <dgm:pt modelId="{B73EA776-7495-4B47-99C7-D32C363A749A}" type="pres">
      <dgm:prSet presAssocID="{79BD1AF1-AD2C-44C7-A45D-0DA217EBD0EB}" presName="composite" presStyleCnt="0"/>
      <dgm:spPr/>
    </dgm:pt>
    <dgm:pt modelId="{93EF77D3-8773-45CC-9CDD-1E1E1EC7D46B}" type="pres">
      <dgm:prSet presAssocID="{79BD1AF1-AD2C-44C7-A45D-0DA217EBD0EB}" presName="imgShp" presStyleLbl="fgImgPlace1" presStyleIdx="0" presStyleCnt="4"/>
      <dgm:spPr/>
    </dgm:pt>
    <dgm:pt modelId="{0CEC0145-29D6-4160-B327-76E386A44003}" type="pres">
      <dgm:prSet presAssocID="{79BD1AF1-AD2C-44C7-A45D-0DA217EBD0EB}" presName="txShp" presStyleLbl="node1" presStyleIdx="0" presStyleCnt="4">
        <dgm:presLayoutVars>
          <dgm:bulletEnabled val="1"/>
        </dgm:presLayoutVars>
      </dgm:prSet>
      <dgm:spPr/>
    </dgm:pt>
    <dgm:pt modelId="{F38C8E31-7373-409D-A4F1-CAF372BC919D}" type="pres">
      <dgm:prSet presAssocID="{D3DDCE13-97DB-4926-820F-06CA3A3E7F32}" presName="spacing" presStyleCnt="0"/>
      <dgm:spPr/>
    </dgm:pt>
    <dgm:pt modelId="{600D8AB3-3824-4B49-AD4F-B619A1E581BA}" type="pres">
      <dgm:prSet presAssocID="{753E699D-95FF-4730-AC4E-D91180AC41BC}" presName="composite" presStyleCnt="0"/>
      <dgm:spPr/>
    </dgm:pt>
    <dgm:pt modelId="{6DCCB6C0-3BB9-4D19-AA78-98C1E9C90ED2}" type="pres">
      <dgm:prSet presAssocID="{753E699D-95FF-4730-AC4E-D91180AC41BC}" presName="imgShp" presStyleLbl="fgImgPlace1" presStyleIdx="1" presStyleCnt="4"/>
      <dgm:spPr/>
    </dgm:pt>
    <dgm:pt modelId="{7BB20DE2-5079-4371-A641-59EDCE921BE4}" type="pres">
      <dgm:prSet presAssocID="{753E699D-95FF-4730-AC4E-D91180AC41BC}" presName="txShp" presStyleLbl="node1" presStyleIdx="1" presStyleCnt="4">
        <dgm:presLayoutVars>
          <dgm:bulletEnabled val="1"/>
        </dgm:presLayoutVars>
      </dgm:prSet>
      <dgm:spPr/>
    </dgm:pt>
    <dgm:pt modelId="{5E950C49-AB7E-4297-936A-9E85AEED6AD3}" type="pres">
      <dgm:prSet presAssocID="{61138563-394B-4BD4-8B17-FD258B15AF25}" presName="spacing" presStyleCnt="0"/>
      <dgm:spPr/>
    </dgm:pt>
    <dgm:pt modelId="{51C3BA79-E3C2-4C88-BFFE-8C01DB293091}" type="pres">
      <dgm:prSet presAssocID="{7C6E3E8F-5827-40BF-9046-EFFF6333A15A}" presName="composite" presStyleCnt="0"/>
      <dgm:spPr/>
    </dgm:pt>
    <dgm:pt modelId="{80298BB8-E6FE-417A-98D4-78D051AF77A1}" type="pres">
      <dgm:prSet presAssocID="{7C6E3E8F-5827-40BF-9046-EFFF6333A15A}" presName="imgShp" presStyleLbl="fgImgPlace1" presStyleIdx="2" presStyleCnt="4"/>
      <dgm:spPr/>
    </dgm:pt>
    <dgm:pt modelId="{57ECEBCF-02CF-4F92-A2F0-11E581E438F7}" type="pres">
      <dgm:prSet presAssocID="{7C6E3E8F-5827-40BF-9046-EFFF6333A15A}" presName="txShp" presStyleLbl="node1" presStyleIdx="2" presStyleCnt="4">
        <dgm:presLayoutVars>
          <dgm:bulletEnabled val="1"/>
        </dgm:presLayoutVars>
      </dgm:prSet>
      <dgm:spPr/>
    </dgm:pt>
    <dgm:pt modelId="{360317C9-7F97-4A85-8457-DBBBDA7C85EE}" type="pres">
      <dgm:prSet presAssocID="{56C4FB11-436E-4315-885B-CEA07D6F5277}" presName="spacing" presStyleCnt="0"/>
      <dgm:spPr/>
    </dgm:pt>
    <dgm:pt modelId="{71A294AB-9AED-488E-9F12-D881B19F98A0}" type="pres">
      <dgm:prSet presAssocID="{8245DF51-358F-4092-8758-D1C6FA949AD8}" presName="composite" presStyleCnt="0"/>
      <dgm:spPr/>
    </dgm:pt>
    <dgm:pt modelId="{5258C662-C574-4A40-8B18-3665ECA96B8B}" type="pres">
      <dgm:prSet presAssocID="{8245DF51-358F-4092-8758-D1C6FA949AD8}" presName="imgShp" presStyleLbl="fgImgPlace1" presStyleIdx="3" presStyleCnt="4"/>
      <dgm:spPr/>
    </dgm:pt>
    <dgm:pt modelId="{53CD0D25-A31F-47AC-BB0E-8CCEEC9B84C0}" type="pres">
      <dgm:prSet presAssocID="{8245DF51-358F-4092-8758-D1C6FA949AD8}" presName="txShp" presStyleLbl="node1" presStyleIdx="3" presStyleCnt="4">
        <dgm:presLayoutVars>
          <dgm:bulletEnabled val="1"/>
        </dgm:presLayoutVars>
      </dgm:prSet>
      <dgm:spPr/>
    </dgm:pt>
  </dgm:ptLst>
  <dgm:cxnLst>
    <dgm:cxn modelId="{B8C3910D-5A24-4A6D-BA3D-6C445A334637}" type="presOf" srcId="{508D9315-19C3-4A8A-9FF2-65E61C9EAFD9}" destId="{23F03EA6-0223-4822-83BF-1B7B21BEC8A0}" srcOrd="0" destOrd="0" presId="urn:microsoft.com/office/officeart/2005/8/layout/vList3"/>
    <dgm:cxn modelId="{FA3D1C0E-D31D-4F16-9048-26690ECBDDB1}" type="presOf" srcId="{79BD1AF1-AD2C-44C7-A45D-0DA217EBD0EB}" destId="{0CEC0145-29D6-4160-B327-76E386A44003}" srcOrd="0" destOrd="0" presId="urn:microsoft.com/office/officeart/2005/8/layout/vList3"/>
    <dgm:cxn modelId="{82AF9C2B-C2D9-4F87-961F-9DCB07337A99}" srcId="{508D9315-19C3-4A8A-9FF2-65E61C9EAFD9}" destId="{753E699D-95FF-4730-AC4E-D91180AC41BC}" srcOrd="1" destOrd="0" parTransId="{4A516C14-6857-479E-92B1-68FCD31FF054}" sibTransId="{61138563-394B-4BD4-8B17-FD258B15AF25}"/>
    <dgm:cxn modelId="{3B386B3E-386F-4DFC-842E-DAE4774CC931}" srcId="{508D9315-19C3-4A8A-9FF2-65E61C9EAFD9}" destId="{79BD1AF1-AD2C-44C7-A45D-0DA217EBD0EB}" srcOrd="0" destOrd="0" parTransId="{756788B6-0242-4019-81E7-E4BA63D8EB44}" sibTransId="{D3DDCE13-97DB-4926-820F-06CA3A3E7F32}"/>
    <dgm:cxn modelId="{48952073-4E09-4375-B60C-0992357F3B2F}" type="presOf" srcId="{8245DF51-358F-4092-8758-D1C6FA949AD8}" destId="{53CD0D25-A31F-47AC-BB0E-8CCEEC9B84C0}" srcOrd="0" destOrd="0" presId="urn:microsoft.com/office/officeart/2005/8/layout/vList3"/>
    <dgm:cxn modelId="{44FBDD8C-457F-4908-8828-D6EB3269C2B6}" type="presOf" srcId="{753E699D-95FF-4730-AC4E-D91180AC41BC}" destId="{7BB20DE2-5079-4371-A641-59EDCE921BE4}" srcOrd="0" destOrd="0" presId="urn:microsoft.com/office/officeart/2005/8/layout/vList3"/>
    <dgm:cxn modelId="{E4A579B2-5AB0-4072-A950-DAFD6DB945C8}" type="presOf" srcId="{7C6E3E8F-5827-40BF-9046-EFFF6333A15A}" destId="{57ECEBCF-02CF-4F92-A2F0-11E581E438F7}" srcOrd="0" destOrd="0" presId="urn:microsoft.com/office/officeart/2005/8/layout/vList3"/>
    <dgm:cxn modelId="{DFBF3DF5-C94E-487C-A1BF-1D153ED76754}" srcId="{508D9315-19C3-4A8A-9FF2-65E61C9EAFD9}" destId="{8245DF51-358F-4092-8758-D1C6FA949AD8}" srcOrd="3" destOrd="0" parTransId="{7BE7CF5F-6274-4355-8F79-F4F479F0FC8C}" sibTransId="{98CEF90F-3D2A-4D41-9C3F-58F74397C305}"/>
    <dgm:cxn modelId="{3885D8F9-293A-4199-9C54-3BDAF39ACE22}" srcId="{508D9315-19C3-4A8A-9FF2-65E61C9EAFD9}" destId="{7C6E3E8F-5827-40BF-9046-EFFF6333A15A}" srcOrd="2" destOrd="0" parTransId="{B7BB5366-B3AC-46CC-8B88-5276E5C87C05}" sibTransId="{56C4FB11-436E-4315-885B-CEA07D6F5277}"/>
    <dgm:cxn modelId="{F23F879B-4737-4000-ADAF-27D33680286E}" type="presParOf" srcId="{23F03EA6-0223-4822-83BF-1B7B21BEC8A0}" destId="{B73EA776-7495-4B47-99C7-D32C363A749A}" srcOrd="0" destOrd="0" presId="urn:microsoft.com/office/officeart/2005/8/layout/vList3"/>
    <dgm:cxn modelId="{583DB416-7DC5-4681-9742-E7E78BA7A659}" type="presParOf" srcId="{B73EA776-7495-4B47-99C7-D32C363A749A}" destId="{93EF77D3-8773-45CC-9CDD-1E1E1EC7D46B}" srcOrd="0" destOrd="0" presId="urn:microsoft.com/office/officeart/2005/8/layout/vList3"/>
    <dgm:cxn modelId="{EA35CB99-3A76-4DA7-8975-882BCD3437A9}" type="presParOf" srcId="{B73EA776-7495-4B47-99C7-D32C363A749A}" destId="{0CEC0145-29D6-4160-B327-76E386A44003}" srcOrd="1" destOrd="0" presId="urn:microsoft.com/office/officeart/2005/8/layout/vList3"/>
    <dgm:cxn modelId="{12A91BE7-DF09-4A89-8981-04FA9874BC9B}" type="presParOf" srcId="{23F03EA6-0223-4822-83BF-1B7B21BEC8A0}" destId="{F38C8E31-7373-409D-A4F1-CAF372BC919D}" srcOrd="1" destOrd="0" presId="urn:microsoft.com/office/officeart/2005/8/layout/vList3"/>
    <dgm:cxn modelId="{22339FF5-81A3-4176-8C11-C8CF93903B6A}" type="presParOf" srcId="{23F03EA6-0223-4822-83BF-1B7B21BEC8A0}" destId="{600D8AB3-3824-4B49-AD4F-B619A1E581BA}" srcOrd="2" destOrd="0" presId="urn:microsoft.com/office/officeart/2005/8/layout/vList3"/>
    <dgm:cxn modelId="{BA7DFC82-0650-4B29-8781-AAE82889C7E9}" type="presParOf" srcId="{600D8AB3-3824-4B49-AD4F-B619A1E581BA}" destId="{6DCCB6C0-3BB9-4D19-AA78-98C1E9C90ED2}" srcOrd="0" destOrd="0" presId="urn:microsoft.com/office/officeart/2005/8/layout/vList3"/>
    <dgm:cxn modelId="{EF82DDB9-97CB-45C5-ACDD-D5FF384C575F}" type="presParOf" srcId="{600D8AB3-3824-4B49-AD4F-B619A1E581BA}" destId="{7BB20DE2-5079-4371-A641-59EDCE921BE4}" srcOrd="1" destOrd="0" presId="urn:microsoft.com/office/officeart/2005/8/layout/vList3"/>
    <dgm:cxn modelId="{0285105C-10D7-4C35-B92F-772D7715678F}" type="presParOf" srcId="{23F03EA6-0223-4822-83BF-1B7B21BEC8A0}" destId="{5E950C49-AB7E-4297-936A-9E85AEED6AD3}" srcOrd="3" destOrd="0" presId="urn:microsoft.com/office/officeart/2005/8/layout/vList3"/>
    <dgm:cxn modelId="{D261ACEB-5901-463E-8E9D-134E2B4AD57F}" type="presParOf" srcId="{23F03EA6-0223-4822-83BF-1B7B21BEC8A0}" destId="{51C3BA79-E3C2-4C88-BFFE-8C01DB293091}" srcOrd="4" destOrd="0" presId="urn:microsoft.com/office/officeart/2005/8/layout/vList3"/>
    <dgm:cxn modelId="{4E6C932D-FFE9-495D-B47C-EA5025CE1237}" type="presParOf" srcId="{51C3BA79-E3C2-4C88-BFFE-8C01DB293091}" destId="{80298BB8-E6FE-417A-98D4-78D051AF77A1}" srcOrd="0" destOrd="0" presId="urn:microsoft.com/office/officeart/2005/8/layout/vList3"/>
    <dgm:cxn modelId="{48772659-143C-4B49-A715-F459566F8A36}" type="presParOf" srcId="{51C3BA79-E3C2-4C88-BFFE-8C01DB293091}" destId="{57ECEBCF-02CF-4F92-A2F0-11E581E438F7}" srcOrd="1" destOrd="0" presId="urn:microsoft.com/office/officeart/2005/8/layout/vList3"/>
    <dgm:cxn modelId="{F655E1F5-64A7-43B6-AE9E-EDF1D552542D}" type="presParOf" srcId="{23F03EA6-0223-4822-83BF-1B7B21BEC8A0}" destId="{360317C9-7F97-4A85-8457-DBBBDA7C85EE}" srcOrd="5" destOrd="0" presId="urn:microsoft.com/office/officeart/2005/8/layout/vList3"/>
    <dgm:cxn modelId="{2CE14E55-C033-4226-A2BB-AF2CDA381EB5}" type="presParOf" srcId="{23F03EA6-0223-4822-83BF-1B7B21BEC8A0}" destId="{71A294AB-9AED-488E-9F12-D881B19F98A0}" srcOrd="6" destOrd="0" presId="urn:microsoft.com/office/officeart/2005/8/layout/vList3"/>
    <dgm:cxn modelId="{046E7AD2-3ED6-42DA-8698-2E46B4E81978}" type="presParOf" srcId="{71A294AB-9AED-488E-9F12-D881B19F98A0}" destId="{5258C662-C574-4A40-8B18-3665ECA96B8B}" srcOrd="0" destOrd="0" presId="urn:microsoft.com/office/officeart/2005/8/layout/vList3"/>
    <dgm:cxn modelId="{2A2E28C0-AC32-44BE-80E9-E825B4C898EE}" type="presParOf" srcId="{71A294AB-9AED-488E-9F12-D881B19F98A0}" destId="{53CD0D25-A31F-47AC-BB0E-8CCEEC9B84C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8D9315-19C3-4A8A-9FF2-65E61C9EAFD9}" type="doc">
      <dgm:prSet loTypeId="urn:microsoft.com/office/officeart/2005/8/layout/p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JM"/>
        </a:p>
      </dgm:t>
    </dgm:pt>
    <dgm:pt modelId="{79BD1AF1-AD2C-44C7-A45D-0DA217EBD0EB}">
      <dgm:prSet phldrT="[Text]"/>
      <dgm:spPr/>
      <dgm:t>
        <a:bodyPr/>
        <a:lstStyle/>
        <a:p>
          <a:r>
            <a:rPr lang="en-029" dirty="0"/>
            <a:t>Arrow Left</a:t>
          </a:r>
          <a:endParaRPr lang="en-JM" dirty="0"/>
        </a:p>
      </dgm:t>
    </dgm:pt>
    <dgm:pt modelId="{756788B6-0242-4019-81E7-E4BA63D8EB44}" type="parTrans" cxnId="{3B386B3E-386F-4DFC-842E-DAE4774CC931}">
      <dgm:prSet/>
      <dgm:spPr/>
      <dgm:t>
        <a:bodyPr/>
        <a:lstStyle/>
        <a:p>
          <a:endParaRPr lang="en-JM"/>
        </a:p>
      </dgm:t>
    </dgm:pt>
    <dgm:pt modelId="{D3DDCE13-97DB-4926-820F-06CA3A3E7F32}" type="sibTrans" cxnId="{3B386B3E-386F-4DFC-842E-DAE4774CC931}">
      <dgm:prSet/>
      <dgm:spPr/>
      <dgm:t>
        <a:bodyPr/>
        <a:lstStyle/>
        <a:p>
          <a:endParaRPr lang="en-JM"/>
        </a:p>
      </dgm:t>
    </dgm:pt>
    <dgm:pt modelId="{8A0107CE-D299-4047-A4E6-F37412B8D479}">
      <dgm:prSet phldrT="[Text]"/>
      <dgm:spPr/>
      <dgm:t>
        <a:bodyPr/>
        <a:lstStyle/>
        <a:p>
          <a:r>
            <a:rPr lang="en-029" dirty="0"/>
            <a:t>Arrow Right</a:t>
          </a:r>
          <a:endParaRPr lang="en-JM" dirty="0"/>
        </a:p>
      </dgm:t>
    </dgm:pt>
    <dgm:pt modelId="{35A91F65-6448-4961-A67C-77EDD489DB41}" type="parTrans" cxnId="{50642D80-048D-495D-B321-225A555F5918}">
      <dgm:prSet/>
      <dgm:spPr/>
      <dgm:t>
        <a:bodyPr/>
        <a:lstStyle/>
        <a:p>
          <a:endParaRPr lang="en-JM"/>
        </a:p>
      </dgm:t>
    </dgm:pt>
    <dgm:pt modelId="{EA19D553-2732-41B0-8E94-E006A6387682}" type="sibTrans" cxnId="{50642D80-048D-495D-B321-225A555F5918}">
      <dgm:prSet/>
      <dgm:spPr/>
      <dgm:t>
        <a:bodyPr/>
        <a:lstStyle/>
        <a:p>
          <a:endParaRPr lang="en-JM"/>
        </a:p>
      </dgm:t>
    </dgm:pt>
    <dgm:pt modelId="{49A7A6A2-486F-477A-A582-2E9EBA2196EE}">
      <dgm:prSet phldrT="[Text]"/>
      <dgm:spPr/>
      <dgm:t>
        <a:bodyPr/>
        <a:lstStyle/>
        <a:p>
          <a:r>
            <a:rPr lang="en-029" dirty="0"/>
            <a:t>Arrow UP</a:t>
          </a:r>
          <a:endParaRPr lang="en-JM" dirty="0"/>
        </a:p>
      </dgm:t>
    </dgm:pt>
    <dgm:pt modelId="{34CD9171-B47B-4A9C-83BF-F219A92684A4}" type="parTrans" cxnId="{D1D70966-3E6E-4846-AB8F-9E88490D102F}">
      <dgm:prSet/>
      <dgm:spPr/>
      <dgm:t>
        <a:bodyPr/>
        <a:lstStyle/>
        <a:p>
          <a:endParaRPr lang="en-JM"/>
        </a:p>
      </dgm:t>
    </dgm:pt>
    <dgm:pt modelId="{DDD2109E-AA58-44A7-87D2-E0D6E7A18BBB}" type="sibTrans" cxnId="{D1D70966-3E6E-4846-AB8F-9E88490D102F}">
      <dgm:prSet/>
      <dgm:spPr/>
      <dgm:t>
        <a:bodyPr/>
        <a:lstStyle/>
        <a:p>
          <a:endParaRPr lang="en-JM"/>
        </a:p>
      </dgm:t>
    </dgm:pt>
    <dgm:pt modelId="{F7E2A730-6067-445D-AE17-F2B3DF5BA0C1}">
      <dgm:prSet phldrT="[Text]"/>
      <dgm:spPr/>
      <dgm:t>
        <a:bodyPr/>
        <a:lstStyle/>
        <a:p>
          <a:r>
            <a:rPr lang="en-029" dirty="0"/>
            <a:t>Arrow Down</a:t>
          </a:r>
          <a:endParaRPr lang="en-JM" dirty="0"/>
        </a:p>
      </dgm:t>
    </dgm:pt>
    <dgm:pt modelId="{58865B57-78B7-4576-AB4F-88AA09AF64F8}" type="parTrans" cxnId="{F953C177-D4B3-40DB-8D76-34987E6D828B}">
      <dgm:prSet/>
      <dgm:spPr/>
      <dgm:t>
        <a:bodyPr/>
        <a:lstStyle/>
        <a:p>
          <a:endParaRPr lang="en-JM"/>
        </a:p>
      </dgm:t>
    </dgm:pt>
    <dgm:pt modelId="{80FF30E9-47C2-41B2-9DFA-7FCF526F629E}" type="sibTrans" cxnId="{F953C177-D4B3-40DB-8D76-34987E6D828B}">
      <dgm:prSet/>
      <dgm:spPr/>
      <dgm:t>
        <a:bodyPr/>
        <a:lstStyle/>
        <a:p>
          <a:endParaRPr lang="en-JM"/>
        </a:p>
      </dgm:t>
    </dgm:pt>
    <dgm:pt modelId="{7009C747-B498-4A54-8526-5DA1E90C0BF5}">
      <dgm:prSet phldrT="[Text]"/>
      <dgm:spPr/>
      <dgm:t>
        <a:bodyPr/>
        <a:lstStyle/>
        <a:p>
          <a:r>
            <a:rPr lang="en-029" dirty="0"/>
            <a:t>Select Icon</a:t>
          </a:r>
          <a:endParaRPr lang="en-JM"/>
        </a:p>
      </dgm:t>
    </dgm:pt>
    <dgm:pt modelId="{3BECFEAF-1F7D-4E43-877A-182DF46824BB}" type="parTrans" cxnId="{ACB5B4B1-7C42-40E0-B7F0-3216B45B0A57}">
      <dgm:prSet/>
      <dgm:spPr/>
      <dgm:t>
        <a:bodyPr/>
        <a:lstStyle/>
        <a:p>
          <a:endParaRPr lang="en-JM"/>
        </a:p>
      </dgm:t>
    </dgm:pt>
    <dgm:pt modelId="{A1742FDF-9C22-480E-BA15-2FA19BC68CA1}" type="sibTrans" cxnId="{ACB5B4B1-7C42-40E0-B7F0-3216B45B0A57}">
      <dgm:prSet/>
      <dgm:spPr/>
      <dgm:t>
        <a:bodyPr/>
        <a:lstStyle/>
        <a:p>
          <a:endParaRPr lang="en-JM"/>
        </a:p>
      </dgm:t>
    </dgm:pt>
    <dgm:pt modelId="{F1FE04B6-9F00-469F-B219-75D2FE1B1A38}" type="pres">
      <dgm:prSet presAssocID="{508D9315-19C3-4A8A-9FF2-65E61C9EAFD9}" presName="Name0" presStyleCnt="0">
        <dgm:presLayoutVars>
          <dgm:dir/>
          <dgm:resizeHandles val="exact"/>
        </dgm:presLayoutVars>
      </dgm:prSet>
      <dgm:spPr/>
    </dgm:pt>
    <dgm:pt modelId="{21EA317E-D01E-4268-B4A4-92DD34A6C7C8}" type="pres">
      <dgm:prSet presAssocID="{508D9315-19C3-4A8A-9FF2-65E61C9EAFD9}" presName="bkgdShp" presStyleLbl="alignAccFollowNode1" presStyleIdx="0" presStyleCnt="1"/>
      <dgm:spPr/>
    </dgm:pt>
    <dgm:pt modelId="{6195C872-2EC9-46B4-AC45-7B58F1234CB5}" type="pres">
      <dgm:prSet presAssocID="{508D9315-19C3-4A8A-9FF2-65E61C9EAFD9}" presName="linComp" presStyleCnt="0"/>
      <dgm:spPr/>
    </dgm:pt>
    <dgm:pt modelId="{4AEEA9EE-B10E-47E1-BACC-8FFACF14E782}" type="pres">
      <dgm:prSet presAssocID="{79BD1AF1-AD2C-44C7-A45D-0DA217EBD0EB}" presName="compNode" presStyleCnt="0"/>
      <dgm:spPr/>
    </dgm:pt>
    <dgm:pt modelId="{1054A012-B303-44A5-A91A-98696DAC3CFA}" type="pres">
      <dgm:prSet presAssocID="{79BD1AF1-AD2C-44C7-A45D-0DA217EBD0EB}" presName="node" presStyleLbl="node1" presStyleIdx="0" presStyleCnt="5">
        <dgm:presLayoutVars>
          <dgm:bulletEnabled val="1"/>
        </dgm:presLayoutVars>
      </dgm:prSet>
      <dgm:spPr/>
    </dgm:pt>
    <dgm:pt modelId="{96CAE58E-FC56-4EA3-AF55-9AF85EC35B1E}" type="pres">
      <dgm:prSet presAssocID="{79BD1AF1-AD2C-44C7-A45D-0DA217EBD0EB}" presName="invisiNode" presStyleLbl="node1" presStyleIdx="0" presStyleCnt="5"/>
      <dgm:spPr/>
    </dgm:pt>
    <dgm:pt modelId="{770826BC-21A1-476E-BB00-FB5AB49A83A8}" type="pres">
      <dgm:prSet presAssocID="{79BD1AF1-AD2C-44C7-A45D-0DA217EBD0EB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Line arrow: Straight with solid fill"/>
        </a:ext>
      </dgm:extLst>
    </dgm:pt>
    <dgm:pt modelId="{B05E8B3D-1EDF-4CD3-9A03-6A2EE2AB70BC}" type="pres">
      <dgm:prSet presAssocID="{D3DDCE13-97DB-4926-820F-06CA3A3E7F32}" presName="sibTrans" presStyleLbl="sibTrans2D1" presStyleIdx="0" presStyleCnt="0"/>
      <dgm:spPr/>
    </dgm:pt>
    <dgm:pt modelId="{5B9B635E-5550-4947-AA31-5F3E4A4CEA7B}" type="pres">
      <dgm:prSet presAssocID="{8A0107CE-D299-4047-A4E6-F37412B8D479}" presName="compNode" presStyleCnt="0"/>
      <dgm:spPr/>
    </dgm:pt>
    <dgm:pt modelId="{565CF413-4EA1-4058-BE15-31A204272AF1}" type="pres">
      <dgm:prSet presAssocID="{8A0107CE-D299-4047-A4E6-F37412B8D479}" presName="node" presStyleLbl="node1" presStyleIdx="1" presStyleCnt="5">
        <dgm:presLayoutVars>
          <dgm:bulletEnabled val="1"/>
        </dgm:presLayoutVars>
      </dgm:prSet>
      <dgm:spPr/>
    </dgm:pt>
    <dgm:pt modelId="{843F8169-F7CE-4579-BE9B-F15233D753B1}" type="pres">
      <dgm:prSet presAssocID="{8A0107CE-D299-4047-A4E6-F37412B8D479}" presName="invisiNode" presStyleLbl="node1" presStyleIdx="1" presStyleCnt="5"/>
      <dgm:spPr/>
    </dgm:pt>
    <dgm:pt modelId="{049DD801-0F61-4C16-BA38-FD0A1B329717}" type="pres">
      <dgm:prSet presAssocID="{8A0107CE-D299-4047-A4E6-F37412B8D479}" presName="imagNode" presStyleLbl="f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Arrow Right with solid fill"/>
        </a:ext>
      </dgm:extLst>
    </dgm:pt>
    <dgm:pt modelId="{656494F1-6F7F-46F6-B7CC-E7159AED2B17}" type="pres">
      <dgm:prSet presAssocID="{EA19D553-2732-41B0-8E94-E006A6387682}" presName="sibTrans" presStyleLbl="sibTrans2D1" presStyleIdx="0" presStyleCnt="0"/>
      <dgm:spPr/>
    </dgm:pt>
    <dgm:pt modelId="{493225D2-D647-412C-959B-6912CC6D3729}" type="pres">
      <dgm:prSet presAssocID="{49A7A6A2-486F-477A-A582-2E9EBA2196EE}" presName="compNode" presStyleCnt="0"/>
      <dgm:spPr/>
    </dgm:pt>
    <dgm:pt modelId="{305E261B-2391-46CE-B7B3-E5FE4A1FA948}" type="pres">
      <dgm:prSet presAssocID="{49A7A6A2-486F-477A-A582-2E9EBA2196EE}" presName="node" presStyleLbl="node1" presStyleIdx="2" presStyleCnt="5">
        <dgm:presLayoutVars>
          <dgm:bulletEnabled val="1"/>
        </dgm:presLayoutVars>
      </dgm:prSet>
      <dgm:spPr/>
    </dgm:pt>
    <dgm:pt modelId="{C79D7441-2EBF-40D1-A7E4-7C9FA9D5BF7F}" type="pres">
      <dgm:prSet presAssocID="{49A7A6A2-486F-477A-A582-2E9EBA2196EE}" presName="invisiNode" presStyleLbl="node1" presStyleIdx="2" presStyleCnt="5"/>
      <dgm:spPr/>
    </dgm:pt>
    <dgm:pt modelId="{DEAE018B-5D85-4E56-B256-6E44022F6931}" type="pres">
      <dgm:prSet presAssocID="{49A7A6A2-486F-477A-A582-2E9EBA2196EE}" presName="imagNode" presStyleLbl="f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Arrow Up with solid fill"/>
        </a:ext>
      </dgm:extLst>
    </dgm:pt>
    <dgm:pt modelId="{C24C0567-A48B-4416-A195-46F0F938DF03}" type="pres">
      <dgm:prSet presAssocID="{DDD2109E-AA58-44A7-87D2-E0D6E7A18BBB}" presName="sibTrans" presStyleLbl="sibTrans2D1" presStyleIdx="0" presStyleCnt="0"/>
      <dgm:spPr/>
    </dgm:pt>
    <dgm:pt modelId="{32564428-1D92-4113-81EB-FEA91894CFDF}" type="pres">
      <dgm:prSet presAssocID="{F7E2A730-6067-445D-AE17-F2B3DF5BA0C1}" presName="compNode" presStyleCnt="0"/>
      <dgm:spPr/>
    </dgm:pt>
    <dgm:pt modelId="{D5379EFD-0EE0-4C90-AD20-FD25A764BDEB}" type="pres">
      <dgm:prSet presAssocID="{F7E2A730-6067-445D-AE17-F2B3DF5BA0C1}" presName="node" presStyleLbl="node1" presStyleIdx="3" presStyleCnt="5">
        <dgm:presLayoutVars>
          <dgm:bulletEnabled val="1"/>
        </dgm:presLayoutVars>
      </dgm:prSet>
      <dgm:spPr/>
    </dgm:pt>
    <dgm:pt modelId="{C716B2DF-A60A-41FD-B3A8-6C19EC7D00D4}" type="pres">
      <dgm:prSet presAssocID="{F7E2A730-6067-445D-AE17-F2B3DF5BA0C1}" presName="invisiNode" presStyleLbl="node1" presStyleIdx="3" presStyleCnt="5"/>
      <dgm:spPr/>
    </dgm:pt>
    <dgm:pt modelId="{91DD16FE-2974-499F-8186-7B0D3F4A2548}" type="pres">
      <dgm:prSet presAssocID="{F7E2A730-6067-445D-AE17-F2B3DF5BA0C1}" presName="imagNode" presStyleLbl="f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Arrow Down with solid fill"/>
        </a:ext>
      </dgm:extLst>
    </dgm:pt>
    <dgm:pt modelId="{FD8A13AC-E1B1-4BE0-AEA5-87651258B8B2}" type="pres">
      <dgm:prSet presAssocID="{80FF30E9-47C2-41B2-9DFA-7FCF526F629E}" presName="sibTrans" presStyleLbl="sibTrans2D1" presStyleIdx="0" presStyleCnt="0"/>
      <dgm:spPr/>
    </dgm:pt>
    <dgm:pt modelId="{29447E9B-1105-41AB-941B-139832A66801}" type="pres">
      <dgm:prSet presAssocID="{7009C747-B498-4A54-8526-5DA1E90C0BF5}" presName="compNode" presStyleCnt="0"/>
      <dgm:spPr/>
    </dgm:pt>
    <dgm:pt modelId="{4434AB10-3B68-4F9B-B896-16A6FA197A3E}" type="pres">
      <dgm:prSet presAssocID="{7009C747-B498-4A54-8526-5DA1E90C0BF5}" presName="node" presStyleLbl="node1" presStyleIdx="4" presStyleCnt="5">
        <dgm:presLayoutVars>
          <dgm:bulletEnabled val="1"/>
        </dgm:presLayoutVars>
      </dgm:prSet>
      <dgm:spPr/>
    </dgm:pt>
    <dgm:pt modelId="{A6190390-FB52-4E9D-8080-65CD6BCD3176}" type="pres">
      <dgm:prSet presAssocID="{7009C747-B498-4A54-8526-5DA1E90C0BF5}" presName="invisiNode" presStyleLbl="node1" presStyleIdx="4" presStyleCnt="5"/>
      <dgm:spPr/>
    </dgm:pt>
    <dgm:pt modelId="{C734EF36-49E4-4C41-B890-1C8E75570946}" type="pres">
      <dgm:prSet presAssocID="{7009C747-B498-4A54-8526-5DA1E90C0BF5}" presName="imagNode" presStyleLbl="fgImgPlac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22000" b="-22000"/>
          </a:stretch>
        </a:blipFill>
      </dgm:spPr>
      <dgm:extLst>
        <a:ext uri="{E40237B7-FDA0-4F09-8148-C483321AD2D9}">
          <dgm14:cNvPr xmlns:dgm14="http://schemas.microsoft.com/office/drawing/2010/diagram" id="0" name="" descr="Harvey Balls 100% with solid fill"/>
        </a:ext>
      </dgm:extLst>
    </dgm:pt>
  </dgm:ptLst>
  <dgm:cxnLst>
    <dgm:cxn modelId="{B4062E09-255F-4C4C-A0F4-ED583270254C}" type="presOf" srcId="{49A7A6A2-486F-477A-A582-2E9EBA2196EE}" destId="{305E261B-2391-46CE-B7B3-E5FE4A1FA948}" srcOrd="0" destOrd="0" presId="urn:microsoft.com/office/officeart/2005/8/layout/pList2"/>
    <dgm:cxn modelId="{DD95461B-2DCD-4FF2-BA89-23F17179E56C}" type="presOf" srcId="{79BD1AF1-AD2C-44C7-A45D-0DA217EBD0EB}" destId="{1054A012-B303-44A5-A91A-98696DAC3CFA}" srcOrd="0" destOrd="0" presId="urn:microsoft.com/office/officeart/2005/8/layout/pList2"/>
    <dgm:cxn modelId="{0960DC1B-FCC6-41A6-B702-7D909D5FEB83}" type="presOf" srcId="{DDD2109E-AA58-44A7-87D2-E0D6E7A18BBB}" destId="{C24C0567-A48B-4416-A195-46F0F938DF03}" srcOrd="0" destOrd="0" presId="urn:microsoft.com/office/officeart/2005/8/layout/pList2"/>
    <dgm:cxn modelId="{C7DBC31E-4623-4E46-8F0B-6D44376CD806}" type="presOf" srcId="{D3DDCE13-97DB-4926-820F-06CA3A3E7F32}" destId="{B05E8B3D-1EDF-4CD3-9A03-6A2EE2AB70BC}" srcOrd="0" destOrd="0" presId="urn:microsoft.com/office/officeart/2005/8/layout/pList2"/>
    <dgm:cxn modelId="{001CCB22-096A-4D74-A51E-245895545BA9}" type="presOf" srcId="{80FF30E9-47C2-41B2-9DFA-7FCF526F629E}" destId="{FD8A13AC-E1B1-4BE0-AEA5-87651258B8B2}" srcOrd="0" destOrd="0" presId="urn:microsoft.com/office/officeart/2005/8/layout/pList2"/>
    <dgm:cxn modelId="{3B386B3E-386F-4DFC-842E-DAE4774CC931}" srcId="{508D9315-19C3-4A8A-9FF2-65E61C9EAFD9}" destId="{79BD1AF1-AD2C-44C7-A45D-0DA217EBD0EB}" srcOrd="0" destOrd="0" parTransId="{756788B6-0242-4019-81E7-E4BA63D8EB44}" sibTransId="{D3DDCE13-97DB-4926-820F-06CA3A3E7F32}"/>
    <dgm:cxn modelId="{FFBD6565-12DD-462E-8223-DC961C349ABE}" type="presOf" srcId="{7009C747-B498-4A54-8526-5DA1E90C0BF5}" destId="{4434AB10-3B68-4F9B-B896-16A6FA197A3E}" srcOrd="0" destOrd="0" presId="urn:microsoft.com/office/officeart/2005/8/layout/pList2"/>
    <dgm:cxn modelId="{D1D70966-3E6E-4846-AB8F-9E88490D102F}" srcId="{508D9315-19C3-4A8A-9FF2-65E61C9EAFD9}" destId="{49A7A6A2-486F-477A-A582-2E9EBA2196EE}" srcOrd="2" destOrd="0" parTransId="{34CD9171-B47B-4A9C-83BF-F219A92684A4}" sibTransId="{DDD2109E-AA58-44A7-87D2-E0D6E7A18BBB}"/>
    <dgm:cxn modelId="{CF588C66-2E4B-4FA0-A1FB-C12C5F327314}" type="presOf" srcId="{F7E2A730-6067-445D-AE17-F2B3DF5BA0C1}" destId="{D5379EFD-0EE0-4C90-AD20-FD25A764BDEB}" srcOrd="0" destOrd="0" presId="urn:microsoft.com/office/officeart/2005/8/layout/pList2"/>
    <dgm:cxn modelId="{B817CF54-F730-47CC-A899-9349CD35BB49}" type="presOf" srcId="{8A0107CE-D299-4047-A4E6-F37412B8D479}" destId="{565CF413-4EA1-4058-BE15-31A204272AF1}" srcOrd="0" destOrd="0" presId="urn:microsoft.com/office/officeart/2005/8/layout/pList2"/>
    <dgm:cxn modelId="{8CC1B176-42A2-49F7-B6BB-9103E39949AA}" type="presOf" srcId="{508D9315-19C3-4A8A-9FF2-65E61C9EAFD9}" destId="{F1FE04B6-9F00-469F-B219-75D2FE1B1A38}" srcOrd="0" destOrd="0" presId="urn:microsoft.com/office/officeart/2005/8/layout/pList2"/>
    <dgm:cxn modelId="{F953C177-D4B3-40DB-8D76-34987E6D828B}" srcId="{508D9315-19C3-4A8A-9FF2-65E61C9EAFD9}" destId="{F7E2A730-6067-445D-AE17-F2B3DF5BA0C1}" srcOrd="3" destOrd="0" parTransId="{58865B57-78B7-4576-AB4F-88AA09AF64F8}" sibTransId="{80FF30E9-47C2-41B2-9DFA-7FCF526F629E}"/>
    <dgm:cxn modelId="{50642D80-048D-495D-B321-225A555F5918}" srcId="{508D9315-19C3-4A8A-9FF2-65E61C9EAFD9}" destId="{8A0107CE-D299-4047-A4E6-F37412B8D479}" srcOrd="1" destOrd="0" parTransId="{35A91F65-6448-4961-A67C-77EDD489DB41}" sibTransId="{EA19D553-2732-41B0-8E94-E006A6387682}"/>
    <dgm:cxn modelId="{ACB5B4B1-7C42-40E0-B7F0-3216B45B0A57}" srcId="{508D9315-19C3-4A8A-9FF2-65E61C9EAFD9}" destId="{7009C747-B498-4A54-8526-5DA1E90C0BF5}" srcOrd="4" destOrd="0" parTransId="{3BECFEAF-1F7D-4E43-877A-182DF46824BB}" sibTransId="{A1742FDF-9C22-480E-BA15-2FA19BC68CA1}"/>
    <dgm:cxn modelId="{75A127FE-C797-4C25-BCF5-957F508BC0EC}" type="presOf" srcId="{EA19D553-2732-41B0-8E94-E006A6387682}" destId="{656494F1-6F7F-46F6-B7CC-E7159AED2B17}" srcOrd="0" destOrd="0" presId="urn:microsoft.com/office/officeart/2005/8/layout/pList2"/>
    <dgm:cxn modelId="{7C1E3F72-5952-4EAC-9939-9D48D3BF4CFE}" type="presParOf" srcId="{F1FE04B6-9F00-469F-B219-75D2FE1B1A38}" destId="{21EA317E-D01E-4268-B4A4-92DD34A6C7C8}" srcOrd="0" destOrd="0" presId="urn:microsoft.com/office/officeart/2005/8/layout/pList2"/>
    <dgm:cxn modelId="{2182749C-E57C-4EC5-8903-F22AF10A77BC}" type="presParOf" srcId="{F1FE04B6-9F00-469F-B219-75D2FE1B1A38}" destId="{6195C872-2EC9-46B4-AC45-7B58F1234CB5}" srcOrd="1" destOrd="0" presId="urn:microsoft.com/office/officeart/2005/8/layout/pList2"/>
    <dgm:cxn modelId="{449C62E9-180E-46A1-861B-60ECAB32795F}" type="presParOf" srcId="{6195C872-2EC9-46B4-AC45-7B58F1234CB5}" destId="{4AEEA9EE-B10E-47E1-BACC-8FFACF14E782}" srcOrd="0" destOrd="0" presId="urn:microsoft.com/office/officeart/2005/8/layout/pList2"/>
    <dgm:cxn modelId="{D466B3C3-B3DB-45B2-9641-89FD50ACE1DE}" type="presParOf" srcId="{4AEEA9EE-B10E-47E1-BACC-8FFACF14E782}" destId="{1054A012-B303-44A5-A91A-98696DAC3CFA}" srcOrd="0" destOrd="0" presId="urn:microsoft.com/office/officeart/2005/8/layout/pList2"/>
    <dgm:cxn modelId="{70593BB8-2E69-49BA-88FF-9603629D3025}" type="presParOf" srcId="{4AEEA9EE-B10E-47E1-BACC-8FFACF14E782}" destId="{96CAE58E-FC56-4EA3-AF55-9AF85EC35B1E}" srcOrd="1" destOrd="0" presId="urn:microsoft.com/office/officeart/2005/8/layout/pList2"/>
    <dgm:cxn modelId="{A3ECC964-4DE6-4A6A-8D5D-77508C72E1A8}" type="presParOf" srcId="{4AEEA9EE-B10E-47E1-BACC-8FFACF14E782}" destId="{770826BC-21A1-476E-BB00-FB5AB49A83A8}" srcOrd="2" destOrd="0" presId="urn:microsoft.com/office/officeart/2005/8/layout/pList2"/>
    <dgm:cxn modelId="{A9A789E1-55D9-47C0-AC3B-9E1E5D7B11D6}" type="presParOf" srcId="{6195C872-2EC9-46B4-AC45-7B58F1234CB5}" destId="{B05E8B3D-1EDF-4CD3-9A03-6A2EE2AB70BC}" srcOrd="1" destOrd="0" presId="urn:microsoft.com/office/officeart/2005/8/layout/pList2"/>
    <dgm:cxn modelId="{1C9F6CEC-77F6-41FA-8327-4A224AA20D46}" type="presParOf" srcId="{6195C872-2EC9-46B4-AC45-7B58F1234CB5}" destId="{5B9B635E-5550-4947-AA31-5F3E4A4CEA7B}" srcOrd="2" destOrd="0" presId="urn:microsoft.com/office/officeart/2005/8/layout/pList2"/>
    <dgm:cxn modelId="{040C5D64-14B1-46B4-AAEB-B35652091A0D}" type="presParOf" srcId="{5B9B635E-5550-4947-AA31-5F3E4A4CEA7B}" destId="{565CF413-4EA1-4058-BE15-31A204272AF1}" srcOrd="0" destOrd="0" presId="urn:microsoft.com/office/officeart/2005/8/layout/pList2"/>
    <dgm:cxn modelId="{1D97B59F-D1ED-45F2-8A5A-C415D005B1C6}" type="presParOf" srcId="{5B9B635E-5550-4947-AA31-5F3E4A4CEA7B}" destId="{843F8169-F7CE-4579-BE9B-F15233D753B1}" srcOrd="1" destOrd="0" presId="urn:microsoft.com/office/officeart/2005/8/layout/pList2"/>
    <dgm:cxn modelId="{68DF583A-1E15-40CF-8ECE-C5EF3EA38704}" type="presParOf" srcId="{5B9B635E-5550-4947-AA31-5F3E4A4CEA7B}" destId="{049DD801-0F61-4C16-BA38-FD0A1B329717}" srcOrd="2" destOrd="0" presId="urn:microsoft.com/office/officeart/2005/8/layout/pList2"/>
    <dgm:cxn modelId="{AFBB264D-12F9-4418-B7A5-129695D0E446}" type="presParOf" srcId="{6195C872-2EC9-46B4-AC45-7B58F1234CB5}" destId="{656494F1-6F7F-46F6-B7CC-E7159AED2B17}" srcOrd="3" destOrd="0" presId="urn:microsoft.com/office/officeart/2005/8/layout/pList2"/>
    <dgm:cxn modelId="{4F6C8BA1-31FB-4C15-A5D5-8866EBA3C299}" type="presParOf" srcId="{6195C872-2EC9-46B4-AC45-7B58F1234CB5}" destId="{493225D2-D647-412C-959B-6912CC6D3729}" srcOrd="4" destOrd="0" presId="urn:microsoft.com/office/officeart/2005/8/layout/pList2"/>
    <dgm:cxn modelId="{CA0C74D2-F1D9-4AD7-BE49-0C8C30CF2AAD}" type="presParOf" srcId="{493225D2-D647-412C-959B-6912CC6D3729}" destId="{305E261B-2391-46CE-B7B3-E5FE4A1FA948}" srcOrd="0" destOrd="0" presId="urn:microsoft.com/office/officeart/2005/8/layout/pList2"/>
    <dgm:cxn modelId="{3C0B23A8-F7D7-41D2-AD23-971FA9C7FCA2}" type="presParOf" srcId="{493225D2-D647-412C-959B-6912CC6D3729}" destId="{C79D7441-2EBF-40D1-A7E4-7C9FA9D5BF7F}" srcOrd="1" destOrd="0" presId="urn:microsoft.com/office/officeart/2005/8/layout/pList2"/>
    <dgm:cxn modelId="{19AC313F-1658-4CDC-A34A-FF9CE06E35C3}" type="presParOf" srcId="{493225D2-D647-412C-959B-6912CC6D3729}" destId="{DEAE018B-5D85-4E56-B256-6E44022F6931}" srcOrd="2" destOrd="0" presId="urn:microsoft.com/office/officeart/2005/8/layout/pList2"/>
    <dgm:cxn modelId="{970E16A1-C212-44B0-8C22-885C4BA623C3}" type="presParOf" srcId="{6195C872-2EC9-46B4-AC45-7B58F1234CB5}" destId="{C24C0567-A48B-4416-A195-46F0F938DF03}" srcOrd="5" destOrd="0" presId="urn:microsoft.com/office/officeart/2005/8/layout/pList2"/>
    <dgm:cxn modelId="{F567C31D-6A75-447F-A1C7-8A88EB3BDCA5}" type="presParOf" srcId="{6195C872-2EC9-46B4-AC45-7B58F1234CB5}" destId="{32564428-1D92-4113-81EB-FEA91894CFDF}" srcOrd="6" destOrd="0" presId="urn:microsoft.com/office/officeart/2005/8/layout/pList2"/>
    <dgm:cxn modelId="{E16C717F-5AA9-4A2F-B64F-82A1E19370EE}" type="presParOf" srcId="{32564428-1D92-4113-81EB-FEA91894CFDF}" destId="{D5379EFD-0EE0-4C90-AD20-FD25A764BDEB}" srcOrd="0" destOrd="0" presId="urn:microsoft.com/office/officeart/2005/8/layout/pList2"/>
    <dgm:cxn modelId="{146EE4B6-1B63-4F94-BAA0-9FFD5263A434}" type="presParOf" srcId="{32564428-1D92-4113-81EB-FEA91894CFDF}" destId="{C716B2DF-A60A-41FD-B3A8-6C19EC7D00D4}" srcOrd="1" destOrd="0" presId="urn:microsoft.com/office/officeart/2005/8/layout/pList2"/>
    <dgm:cxn modelId="{35738BE7-8E91-4AFE-A4AD-86E2580DC5C6}" type="presParOf" srcId="{32564428-1D92-4113-81EB-FEA91894CFDF}" destId="{91DD16FE-2974-499F-8186-7B0D3F4A2548}" srcOrd="2" destOrd="0" presId="urn:microsoft.com/office/officeart/2005/8/layout/pList2"/>
    <dgm:cxn modelId="{941E9DB6-98C9-49E2-A9F5-F73C6AC908D6}" type="presParOf" srcId="{6195C872-2EC9-46B4-AC45-7B58F1234CB5}" destId="{FD8A13AC-E1B1-4BE0-AEA5-87651258B8B2}" srcOrd="7" destOrd="0" presId="urn:microsoft.com/office/officeart/2005/8/layout/pList2"/>
    <dgm:cxn modelId="{23A1CF77-B0C3-4F2C-A336-FB20BFFF2406}" type="presParOf" srcId="{6195C872-2EC9-46B4-AC45-7B58F1234CB5}" destId="{29447E9B-1105-41AB-941B-139832A66801}" srcOrd="8" destOrd="0" presId="urn:microsoft.com/office/officeart/2005/8/layout/pList2"/>
    <dgm:cxn modelId="{A3E44C8F-ED95-401A-99FE-6F103DC331F3}" type="presParOf" srcId="{29447E9B-1105-41AB-941B-139832A66801}" destId="{4434AB10-3B68-4F9B-B896-16A6FA197A3E}" srcOrd="0" destOrd="0" presId="urn:microsoft.com/office/officeart/2005/8/layout/pList2"/>
    <dgm:cxn modelId="{26B8B826-6CD2-4526-9B4D-32E2E8388738}" type="presParOf" srcId="{29447E9B-1105-41AB-941B-139832A66801}" destId="{A6190390-FB52-4E9D-8080-65CD6BCD3176}" srcOrd="1" destOrd="0" presId="urn:microsoft.com/office/officeart/2005/8/layout/pList2"/>
    <dgm:cxn modelId="{05CCA861-1AA8-48F0-BBDD-83D672A40F8D}" type="presParOf" srcId="{29447E9B-1105-41AB-941B-139832A66801}" destId="{C734EF36-49E4-4C41-B890-1C8E75570946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8D9315-19C3-4A8A-9FF2-65E61C9EAFD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79BD1AF1-AD2C-44C7-A45D-0DA217EBD0EB}">
      <dgm:prSet phldrT="[Text]"/>
      <dgm:spPr/>
      <dgm:t>
        <a:bodyPr/>
        <a:lstStyle/>
        <a:p>
          <a:r>
            <a:rPr lang="en-029"/>
            <a:t>Water Molecule</a:t>
          </a:r>
          <a:endParaRPr lang="en-JM" dirty="0"/>
        </a:p>
      </dgm:t>
    </dgm:pt>
    <dgm:pt modelId="{756788B6-0242-4019-81E7-E4BA63D8EB44}" type="parTrans" cxnId="{3B386B3E-386F-4DFC-842E-DAE4774CC931}">
      <dgm:prSet/>
      <dgm:spPr/>
      <dgm:t>
        <a:bodyPr/>
        <a:lstStyle/>
        <a:p>
          <a:endParaRPr lang="en-JM"/>
        </a:p>
      </dgm:t>
    </dgm:pt>
    <dgm:pt modelId="{D3DDCE13-97DB-4926-820F-06CA3A3E7F32}" type="sibTrans" cxnId="{3B386B3E-386F-4DFC-842E-DAE4774CC931}">
      <dgm:prSet/>
      <dgm:spPr/>
      <dgm:t>
        <a:bodyPr/>
        <a:lstStyle/>
        <a:p>
          <a:endParaRPr lang="en-JM"/>
        </a:p>
      </dgm:t>
    </dgm:pt>
    <dgm:pt modelId="{0EA823C4-F621-44F8-8105-ECF61E9D5249}">
      <dgm:prSet phldrT="[Text]"/>
      <dgm:spPr/>
      <dgm:t>
        <a:bodyPr/>
        <a:lstStyle/>
        <a:p>
          <a:r>
            <a:rPr lang="en-029" dirty="0"/>
            <a:t>Pad Lock</a:t>
          </a:r>
          <a:endParaRPr lang="en-JM" dirty="0"/>
        </a:p>
      </dgm:t>
    </dgm:pt>
    <dgm:pt modelId="{A1F6F699-AB62-46F4-9304-4C486AB270C9}" type="parTrans" cxnId="{D12035C0-CD97-48E7-9C83-9B32B66CF8F3}">
      <dgm:prSet/>
      <dgm:spPr/>
      <dgm:t>
        <a:bodyPr/>
        <a:lstStyle/>
        <a:p>
          <a:endParaRPr lang="en-JM"/>
        </a:p>
      </dgm:t>
    </dgm:pt>
    <dgm:pt modelId="{5E912AE8-A8B2-45DD-A92D-211AC1991338}" type="sibTrans" cxnId="{D12035C0-CD97-48E7-9C83-9B32B66CF8F3}">
      <dgm:prSet/>
      <dgm:spPr/>
      <dgm:t>
        <a:bodyPr/>
        <a:lstStyle/>
        <a:p>
          <a:endParaRPr lang="en-JM"/>
        </a:p>
      </dgm:t>
    </dgm:pt>
    <dgm:pt modelId="{23F03EA6-0223-4822-83BF-1B7B21BEC8A0}" type="pres">
      <dgm:prSet presAssocID="{508D9315-19C3-4A8A-9FF2-65E61C9EAFD9}" presName="linearFlow" presStyleCnt="0">
        <dgm:presLayoutVars>
          <dgm:dir/>
          <dgm:resizeHandles val="exact"/>
        </dgm:presLayoutVars>
      </dgm:prSet>
      <dgm:spPr/>
    </dgm:pt>
    <dgm:pt modelId="{B73EA776-7495-4B47-99C7-D32C363A749A}" type="pres">
      <dgm:prSet presAssocID="{79BD1AF1-AD2C-44C7-A45D-0DA217EBD0EB}" presName="composite" presStyleCnt="0"/>
      <dgm:spPr/>
    </dgm:pt>
    <dgm:pt modelId="{93EF77D3-8773-45CC-9CDD-1E1E1EC7D46B}" type="pres">
      <dgm:prSet presAssocID="{79BD1AF1-AD2C-44C7-A45D-0DA217EBD0EB}" presName="imgShp" presStyleLbl="fgImgPlace1" presStyleIdx="0" presStyleCnt="2"/>
      <dgm:spPr>
        <a:blipFill dpi="0" rotWithShape="1">
          <a:blip xmlns:r="http://schemas.openxmlformats.org/officeDocument/2006/relationships" r:embed="rId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effectLst>
          <a:softEdge rad="0"/>
        </a:effectLst>
        <a:scene3d>
          <a:camera prst="orthographicFront"/>
          <a:lightRig rig="threePt" dir="t"/>
        </a:scene3d>
        <a:sp3d/>
      </dgm:spPr>
    </dgm:pt>
    <dgm:pt modelId="{0CEC0145-29D6-4160-B327-76E386A44003}" type="pres">
      <dgm:prSet presAssocID="{79BD1AF1-AD2C-44C7-A45D-0DA217EBD0EB}" presName="txShp" presStyleLbl="node1" presStyleIdx="0" presStyleCnt="2">
        <dgm:presLayoutVars>
          <dgm:bulletEnabled val="1"/>
        </dgm:presLayoutVars>
      </dgm:prSet>
      <dgm:spPr/>
    </dgm:pt>
    <dgm:pt modelId="{F38C8E31-7373-409D-A4F1-CAF372BC919D}" type="pres">
      <dgm:prSet presAssocID="{D3DDCE13-97DB-4926-820F-06CA3A3E7F32}" presName="spacing" presStyleCnt="0"/>
      <dgm:spPr/>
    </dgm:pt>
    <dgm:pt modelId="{D9F9A2ED-9ADB-4695-91D6-12B34707B3F9}" type="pres">
      <dgm:prSet presAssocID="{0EA823C4-F621-44F8-8105-ECF61E9D5249}" presName="composite" presStyleCnt="0"/>
      <dgm:spPr/>
    </dgm:pt>
    <dgm:pt modelId="{C6884B6A-BD2C-4D68-BC35-C11162E906BA}" type="pres">
      <dgm:prSet presAssocID="{0EA823C4-F621-44F8-8105-ECF61E9D5249}" presName="imgShp" presStyleLbl="fgImgPlace1" presStyleIdx="1" presStyleCnt="2"/>
      <dgm:spPr>
        <a:blipFill>
          <a:blip xmlns:r="http://schemas.openxmlformats.org/officeDocument/2006/relationships" r:embed="rId2"/>
          <a:srcRect/>
          <a:stretch>
            <a:fillRect t="-10000" b="-10000"/>
          </a:stretch>
        </a:blipFill>
      </dgm:spPr>
    </dgm:pt>
    <dgm:pt modelId="{95BF006B-3C65-4115-BA55-6F45EB96342E}" type="pres">
      <dgm:prSet presAssocID="{0EA823C4-F621-44F8-8105-ECF61E9D5249}" presName="txShp" presStyleLbl="node1" presStyleIdx="1" presStyleCnt="2">
        <dgm:presLayoutVars>
          <dgm:bulletEnabled val="1"/>
        </dgm:presLayoutVars>
      </dgm:prSet>
      <dgm:spPr/>
    </dgm:pt>
  </dgm:ptLst>
  <dgm:cxnLst>
    <dgm:cxn modelId="{B8C3910D-5A24-4A6D-BA3D-6C445A334637}" type="presOf" srcId="{508D9315-19C3-4A8A-9FF2-65E61C9EAFD9}" destId="{23F03EA6-0223-4822-83BF-1B7B21BEC8A0}" srcOrd="0" destOrd="0" presId="urn:microsoft.com/office/officeart/2005/8/layout/vList3"/>
    <dgm:cxn modelId="{FA3D1C0E-D31D-4F16-9048-26690ECBDDB1}" type="presOf" srcId="{79BD1AF1-AD2C-44C7-A45D-0DA217EBD0EB}" destId="{0CEC0145-29D6-4160-B327-76E386A44003}" srcOrd="0" destOrd="0" presId="urn:microsoft.com/office/officeart/2005/8/layout/vList3"/>
    <dgm:cxn modelId="{3B386B3E-386F-4DFC-842E-DAE4774CC931}" srcId="{508D9315-19C3-4A8A-9FF2-65E61C9EAFD9}" destId="{79BD1AF1-AD2C-44C7-A45D-0DA217EBD0EB}" srcOrd="0" destOrd="0" parTransId="{756788B6-0242-4019-81E7-E4BA63D8EB44}" sibTransId="{D3DDCE13-97DB-4926-820F-06CA3A3E7F32}"/>
    <dgm:cxn modelId="{F7809760-635A-41D2-BA60-785FBF098650}" type="presOf" srcId="{0EA823C4-F621-44F8-8105-ECF61E9D5249}" destId="{95BF006B-3C65-4115-BA55-6F45EB96342E}" srcOrd="0" destOrd="0" presId="urn:microsoft.com/office/officeart/2005/8/layout/vList3"/>
    <dgm:cxn modelId="{D12035C0-CD97-48E7-9C83-9B32B66CF8F3}" srcId="{508D9315-19C3-4A8A-9FF2-65E61C9EAFD9}" destId="{0EA823C4-F621-44F8-8105-ECF61E9D5249}" srcOrd="1" destOrd="0" parTransId="{A1F6F699-AB62-46F4-9304-4C486AB270C9}" sibTransId="{5E912AE8-A8B2-45DD-A92D-211AC1991338}"/>
    <dgm:cxn modelId="{F23F879B-4737-4000-ADAF-27D33680286E}" type="presParOf" srcId="{23F03EA6-0223-4822-83BF-1B7B21BEC8A0}" destId="{B73EA776-7495-4B47-99C7-D32C363A749A}" srcOrd="0" destOrd="0" presId="urn:microsoft.com/office/officeart/2005/8/layout/vList3"/>
    <dgm:cxn modelId="{583DB416-7DC5-4681-9742-E7E78BA7A659}" type="presParOf" srcId="{B73EA776-7495-4B47-99C7-D32C363A749A}" destId="{93EF77D3-8773-45CC-9CDD-1E1E1EC7D46B}" srcOrd="0" destOrd="0" presId="urn:microsoft.com/office/officeart/2005/8/layout/vList3"/>
    <dgm:cxn modelId="{EA35CB99-3A76-4DA7-8975-882BCD3437A9}" type="presParOf" srcId="{B73EA776-7495-4B47-99C7-D32C363A749A}" destId="{0CEC0145-29D6-4160-B327-76E386A44003}" srcOrd="1" destOrd="0" presId="urn:microsoft.com/office/officeart/2005/8/layout/vList3"/>
    <dgm:cxn modelId="{12A91BE7-DF09-4A89-8981-04FA9874BC9B}" type="presParOf" srcId="{23F03EA6-0223-4822-83BF-1B7B21BEC8A0}" destId="{F38C8E31-7373-409D-A4F1-CAF372BC919D}" srcOrd="1" destOrd="0" presId="urn:microsoft.com/office/officeart/2005/8/layout/vList3"/>
    <dgm:cxn modelId="{6E9AF077-8CB6-4F05-B922-3ACBA44D44BB}" type="presParOf" srcId="{23F03EA6-0223-4822-83BF-1B7B21BEC8A0}" destId="{D9F9A2ED-9ADB-4695-91D6-12B34707B3F9}" srcOrd="2" destOrd="0" presId="urn:microsoft.com/office/officeart/2005/8/layout/vList3"/>
    <dgm:cxn modelId="{8DDDC94E-8B20-4670-B08D-20FA4B20E8A6}" type="presParOf" srcId="{D9F9A2ED-9ADB-4695-91D6-12B34707B3F9}" destId="{C6884B6A-BD2C-4D68-BC35-C11162E906BA}" srcOrd="0" destOrd="0" presId="urn:microsoft.com/office/officeart/2005/8/layout/vList3"/>
    <dgm:cxn modelId="{01DD9C83-138F-46A1-9FB8-08D45CD3620E}" type="presParOf" srcId="{D9F9A2ED-9ADB-4695-91D6-12B34707B3F9}" destId="{95BF006B-3C65-4115-BA55-6F45EB963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1A9DFF-B5BE-4FA1-A2BF-335BB8299C0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48EF3029-C282-44DF-9A16-3F917A3F0323}">
      <dgm:prSet phldrT="[Text]"/>
      <dgm:spPr/>
      <dgm:t>
        <a:bodyPr/>
        <a:lstStyle/>
        <a:p>
          <a:r>
            <a:rPr lang="en-JM" dirty="0"/>
            <a:t>[MAJ]</a:t>
          </a:r>
        </a:p>
      </dgm:t>
    </dgm:pt>
    <dgm:pt modelId="{26F798CD-CA4E-4DE6-804C-5995655544D9}" type="parTrans" cxnId="{73704E76-C8D9-4AA8-9C14-D317E056258C}">
      <dgm:prSet/>
      <dgm:spPr/>
      <dgm:t>
        <a:bodyPr/>
        <a:lstStyle/>
        <a:p>
          <a:endParaRPr lang="en-JM"/>
        </a:p>
      </dgm:t>
    </dgm:pt>
    <dgm:pt modelId="{8969CCE5-23BD-435B-A66E-94EE2EFD020F}" type="sibTrans" cxnId="{73704E76-C8D9-4AA8-9C14-D317E056258C}">
      <dgm:prSet/>
      <dgm:spPr/>
      <dgm:t>
        <a:bodyPr/>
        <a:lstStyle/>
        <a:p>
          <a:endParaRPr lang="en-JM"/>
        </a:p>
      </dgm:t>
    </dgm:pt>
    <dgm:pt modelId="{57D5DC38-9A61-47D9-B7D8-03D786F473E3}">
      <dgm:prSet phldrT="[Text]"/>
      <dgm:spPr/>
      <dgm:t>
        <a:bodyPr/>
        <a:lstStyle/>
        <a:p>
          <a:r>
            <a:rPr lang="en-JM" dirty="0"/>
            <a:t>[MIN]</a:t>
          </a:r>
        </a:p>
      </dgm:t>
    </dgm:pt>
    <dgm:pt modelId="{411D709A-FE65-4018-9BC5-181991815643}" type="parTrans" cxnId="{7C0B1849-9A24-4096-95F4-0344ECDD0BA2}">
      <dgm:prSet/>
      <dgm:spPr/>
      <dgm:t>
        <a:bodyPr/>
        <a:lstStyle/>
        <a:p>
          <a:endParaRPr lang="en-JM"/>
        </a:p>
      </dgm:t>
    </dgm:pt>
    <dgm:pt modelId="{6552EA75-6411-4D21-A315-4AE8B731DAA0}" type="sibTrans" cxnId="{7C0B1849-9A24-4096-95F4-0344ECDD0BA2}">
      <dgm:prSet/>
      <dgm:spPr/>
      <dgm:t>
        <a:bodyPr/>
        <a:lstStyle/>
        <a:p>
          <a:endParaRPr lang="en-JM"/>
        </a:p>
      </dgm:t>
    </dgm:pt>
    <dgm:pt modelId="{44F99BC4-A07C-4136-9213-00FA4EA0FF39}">
      <dgm:prSet phldrT="[Text]"/>
      <dgm:spPr/>
      <dgm:t>
        <a:bodyPr/>
        <a:lstStyle/>
        <a:p>
          <a:r>
            <a:rPr lang="en-JM" dirty="0"/>
            <a:t>[REL]</a:t>
          </a:r>
        </a:p>
      </dgm:t>
    </dgm:pt>
    <dgm:pt modelId="{EADE6E37-7AD7-473A-AF2F-B51D8A1DA051}" type="parTrans" cxnId="{B1F9A69C-07AA-41E3-829B-2EA08A0E8736}">
      <dgm:prSet/>
      <dgm:spPr/>
      <dgm:t>
        <a:bodyPr/>
        <a:lstStyle/>
        <a:p>
          <a:endParaRPr lang="en-JM"/>
        </a:p>
      </dgm:t>
    </dgm:pt>
    <dgm:pt modelId="{E06C9BC5-2EA4-45E8-85D0-BE7E297419EB}" type="sibTrans" cxnId="{B1F9A69C-07AA-41E3-829B-2EA08A0E8736}">
      <dgm:prSet/>
      <dgm:spPr/>
      <dgm:t>
        <a:bodyPr/>
        <a:lstStyle/>
        <a:p>
          <a:endParaRPr lang="en-JM"/>
        </a:p>
      </dgm:t>
    </dgm:pt>
    <dgm:pt modelId="{A7C3B18B-9526-432A-9914-41EF21BA0108}">
      <dgm:prSet phldrT="[Text]"/>
      <dgm:spPr/>
      <dgm:t>
        <a:bodyPr/>
        <a:lstStyle/>
        <a:p>
          <a:r>
            <a:rPr lang="en-JM" dirty="0"/>
            <a:t>Major (e.g. v</a:t>
          </a:r>
          <a:r>
            <a:rPr lang="en-JM" b="1" dirty="0">
              <a:solidFill>
                <a:srgbClr val="C00000"/>
              </a:solidFill>
            </a:rPr>
            <a:t>1</a:t>
          </a:r>
          <a:r>
            <a:rPr lang="en-JM" dirty="0"/>
            <a:t>.XX?)</a:t>
          </a:r>
        </a:p>
      </dgm:t>
    </dgm:pt>
    <dgm:pt modelId="{2DEF7567-4C8D-46B0-9E52-19FF3E46E0FA}" type="parTrans" cxnId="{0F61F9AB-CB40-4E44-A413-31452893FC1C}">
      <dgm:prSet/>
      <dgm:spPr/>
      <dgm:t>
        <a:bodyPr/>
        <a:lstStyle/>
        <a:p>
          <a:endParaRPr lang="en-JM"/>
        </a:p>
      </dgm:t>
    </dgm:pt>
    <dgm:pt modelId="{3D3D7205-5B9E-4615-BB3D-B2AB3F409C89}" type="sibTrans" cxnId="{0F61F9AB-CB40-4E44-A413-31452893FC1C}">
      <dgm:prSet/>
      <dgm:spPr/>
      <dgm:t>
        <a:bodyPr/>
        <a:lstStyle/>
        <a:p>
          <a:endParaRPr lang="en-JM"/>
        </a:p>
      </dgm:t>
    </dgm:pt>
    <dgm:pt modelId="{80721A7D-6693-4CF5-9750-0B8A9D488A6C}">
      <dgm:prSet phldrT="[Text]"/>
      <dgm:spPr/>
      <dgm:t>
        <a:bodyPr/>
        <a:lstStyle/>
        <a:p>
          <a:r>
            <a:rPr lang="en-JM" dirty="0"/>
            <a:t>Minor (e.g. vX.</a:t>
          </a:r>
          <a:r>
            <a:rPr lang="en-JM" b="1" dirty="0">
              <a:solidFill>
                <a:srgbClr val="C00000"/>
              </a:solidFill>
            </a:rPr>
            <a:t>15</a:t>
          </a:r>
          <a:r>
            <a:rPr lang="en-JM" dirty="0"/>
            <a:t>?)</a:t>
          </a:r>
        </a:p>
      </dgm:t>
    </dgm:pt>
    <dgm:pt modelId="{9E7B1227-1F56-43D7-8F07-7D239424C4BA}" type="parTrans" cxnId="{4A2CFDD0-A23A-434C-9377-3AC39F7734FE}">
      <dgm:prSet/>
      <dgm:spPr/>
      <dgm:t>
        <a:bodyPr/>
        <a:lstStyle/>
        <a:p>
          <a:endParaRPr lang="en-JM"/>
        </a:p>
      </dgm:t>
    </dgm:pt>
    <dgm:pt modelId="{F7239052-DAA5-4340-9E77-A054CD91B354}" type="sibTrans" cxnId="{4A2CFDD0-A23A-434C-9377-3AC39F7734FE}">
      <dgm:prSet/>
      <dgm:spPr/>
      <dgm:t>
        <a:bodyPr/>
        <a:lstStyle/>
        <a:p>
          <a:endParaRPr lang="en-JM"/>
        </a:p>
      </dgm:t>
    </dgm:pt>
    <dgm:pt modelId="{2F95074A-5FD6-43BC-8EC9-4EE80D2AD325}">
      <dgm:prSet phldrT="[Text]"/>
      <dgm:spPr/>
      <dgm:t>
        <a:bodyPr/>
        <a:lstStyle/>
        <a:p>
          <a:r>
            <a:rPr lang="en-JM" dirty="0"/>
            <a:t>Release Suffix (e.g. </a:t>
          </a:r>
          <a:r>
            <a:rPr lang="en-JM" dirty="0" err="1"/>
            <a:t>vX.XX</a:t>
          </a:r>
          <a:r>
            <a:rPr lang="en-JM" b="1" dirty="0" err="1">
              <a:solidFill>
                <a:srgbClr val="C00000"/>
              </a:solidFill>
            </a:rPr>
            <a:t>c</a:t>
          </a:r>
          <a:r>
            <a:rPr lang="en-JM" dirty="0"/>
            <a:t>)</a:t>
          </a:r>
        </a:p>
      </dgm:t>
    </dgm:pt>
    <dgm:pt modelId="{9DE2D5A0-AFFC-4A99-B7E7-4F4E01E769A4}" type="parTrans" cxnId="{E5295C04-5174-4BF3-8115-99B545B5025C}">
      <dgm:prSet/>
      <dgm:spPr/>
      <dgm:t>
        <a:bodyPr/>
        <a:lstStyle/>
        <a:p>
          <a:endParaRPr lang="en-JM"/>
        </a:p>
      </dgm:t>
    </dgm:pt>
    <dgm:pt modelId="{9195BA89-66BE-44BA-B1E5-7042D5325E92}" type="sibTrans" cxnId="{E5295C04-5174-4BF3-8115-99B545B5025C}">
      <dgm:prSet/>
      <dgm:spPr/>
      <dgm:t>
        <a:bodyPr/>
        <a:lstStyle/>
        <a:p>
          <a:endParaRPr lang="en-JM"/>
        </a:p>
      </dgm:t>
    </dgm:pt>
    <dgm:pt modelId="{ACEC8C58-2C98-4DB5-A1D3-53C458E5203F}" type="pres">
      <dgm:prSet presAssocID="{851A9DFF-B5BE-4FA1-A2BF-335BB8299C0F}" presName="Name0" presStyleCnt="0">
        <dgm:presLayoutVars>
          <dgm:dir/>
          <dgm:animLvl val="lvl"/>
          <dgm:resizeHandles val="exact"/>
        </dgm:presLayoutVars>
      </dgm:prSet>
      <dgm:spPr/>
    </dgm:pt>
    <dgm:pt modelId="{CFBAEDBD-0F38-42EE-853D-FB8854F5BB94}" type="pres">
      <dgm:prSet presAssocID="{48EF3029-C282-44DF-9A16-3F917A3F0323}" presName="linNode" presStyleCnt="0"/>
      <dgm:spPr/>
    </dgm:pt>
    <dgm:pt modelId="{9F4C8687-2FEC-419B-A89D-C9C2009FE59A}" type="pres">
      <dgm:prSet presAssocID="{48EF3029-C282-44DF-9A16-3F917A3F032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4D52496-321B-46D1-9F3A-E5789DAC9FA4}" type="pres">
      <dgm:prSet presAssocID="{48EF3029-C282-44DF-9A16-3F917A3F0323}" presName="descendantText" presStyleLbl="alignAccFollowNode1" presStyleIdx="0" presStyleCnt="3">
        <dgm:presLayoutVars>
          <dgm:bulletEnabled val="1"/>
        </dgm:presLayoutVars>
      </dgm:prSet>
      <dgm:spPr/>
    </dgm:pt>
    <dgm:pt modelId="{7D781280-5B8E-4CBF-8FBF-5D9765B45ECD}" type="pres">
      <dgm:prSet presAssocID="{8969CCE5-23BD-435B-A66E-94EE2EFD020F}" presName="sp" presStyleCnt="0"/>
      <dgm:spPr/>
    </dgm:pt>
    <dgm:pt modelId="{41D5F268-D935-4B42-AA3D-77E89EBEF6F0}" type="pres">
      <dgm:prSet presAssocID="{57D5DC38-9A61-47D9-B7D8-03D786F473E3}" presName="linNode" presStyleCnt="0"/>
      <dgm:spPr/>
    </dgm:pt>
    <dgm:pt modelId="{7F35681D-46D2-4A44-8E59-86D90CD6C59C}" type="pres">
      <dgm:prSet presAssocID="{57D5DC38-9A61-47D9-B7D8-03D786F473E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B77A1A6-3286-42E7-BC37-6EC5B78015CC}" type="pres">
      <dgm:prSet presAssocID="{57D5DC38-9A61-47D9-B7D8-03D786F473E3}" presName="descendantText" presStyleLbl="alignAccFollowNode1" presStyleIdx="1" presStyleCnt="3">
        <dgm:presLayoutVars>
          <dgm:bulletEnabled val="1"/>
        </dgm:presLayoutVars>
      </dgm:prSet>
      <dgm:spPr/>
    </dgm:pt>
    <dgm:pt modelId="{497CD428-182E-4909-8CD3-43C9D8315146}" type="pres">
      <dgm:prSet presAssocID="{6552EA75-6411-4D21-A315-4AE8B731DAA0}" presName="sp" presStyleCnt="0"/>
      <dgm:spPr/>
    </dgm:pt>
    <dgm:pt modelId="{F10FE906-44F2-4739-83F2-74241D086530}" type="pres">
      <dgm:prSet presAssocID="{44F99BC4-A07C-4136-9213-00FA4EA0FF39}" presName="linNode" presStyleCnt="0"/>
      <dgm:spPr/>
    </dgm:pt>
    <dgm:pt modelId="{DA622581-FBB2-4E94-9667-C0EAF89EBD54}" type="pres">
      <dgm:prSet presAssocID="{44F99BC4-A07C-4136-9213-00FA4EA0FF3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7FDF6BF-3A16-4F43-AEC6-94E02F709EBC}" type="pres">
      <dgm:prSet presAssocID="{44F99BC4-A07C-4136-9213-00FA4EA0FF3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5295C04-5174-4BF3-8115-99B545B5025C}" srcId="{44F99BC4-A07C-4136-9213-00FA4EA0FF39}" destId="{2F95074A-5FD6-43BC-8EC9-4EE80D2AD325}" srcOrd="0" destOrd="0" parTransId="{9DE2D5A0-AFFC-4A99-B7E7-4F4E01E769A4}" sibTransId="{9195BA89-66BE-44BA-B1E5-7042D5325E92}"/>
    <dgm:cxn modelId="{F67A7F0E-83CE-46C1-9142-8E0D03AC09C0}" type="presOf" srcId="{80721A7D-6693-4CF5-9750-0B8A9D488A6C}" destId="{0B77A1A6-3286-42E7-BC37-6EC5B78015CC}" srcOrd="0" destOrd="0" presId="urn:microsoft.com/office/officeart/2005/8/layout/vList5"/>
    <dgm:cxn modelId="{1B4D280F-B3B2-4F0B-8674-A78C0E5092F2}" type="presOf" srcId="{48EF3029-C282-44DF-9A16-3F917A3F0323}" destId="{9F4C8687-2FEC-419B-A89D-C9C2009FE59A}" srcOrd="0" destOrd="0" presId="urn:microsoft.com/office/officeart/2005/8/layout/vList5"/>
    <dgm:cxn modelId="{7C0B1849-9A24-4096-95F4-0344ECDD0BA2}" srcId="{851A9DFF-B5BE-4FA1-A2BF-335BB8299C0F}" destId="{57D5DC38-9A61-47D9-B7D8-03D786F473E3}" srcOrd="1" destOrd="0" parTransId="{411D709A-FE65-4018-9BC5-181991815643}" sibTransId="{6552EA75-6411-4D21-A315-4AE8B731DAA0}"/>
    <dgm:cxn modelId="{73704E76-C8D9-4AA8-9C14-D317E056258C}" srcId="{851A9DFF-B5BE-4FA1-A2BF-335BB8299C0F}" destId="{48EF3029-C282-44DF-9A16-3F917A3F0323}" srcOrd="0" destOrd="0" parTransId="{26F798CD-CA4E-4DE6-804C-5995655544D9}" sibTransId="{8969CCE5-23BD-435B-A66E-94EE2EFD020F}"/>
    <dgm:cxn modelId="{3FB86282-CE2C-4E46-AE7E-2A7466261B71}" type="presOf" srcId="{2F95074A-5FD6-43BC-8EC9-4EE80D2AD325}" destId="{67FDF6BF-3A16-4F43-AEC6-94E02F709EBC}" srcOrd="0" destOrd="0" presId="urn:microsoft.com/office/officeart/2005/8/layout/vList5"/>
    <dgm:cxn modelId="{3DAC9A96-79F6-4893-B1BC-943935E9638C}" type="presOf" srcId="{A7C3B18B-9526-432A-9914-41EF21BA0108}" destId="{04D52496-321B-46D1-9F3A-E5789DAC9FA4}" srcOrd="0" destOrd="0" presId="urn:microsoft.com/office/officeart/2005/8/layout/vList5"/>
    <dgm:cxn modelId="{B1F9A69C-07AA-41E3-829B-2EA08A0E8736}" srcId="{851A9DFF-B5BE-4FA1-A2BF-335BB8299C0F}" destId="{44F99BC4-A07C-4136-9213-00FA4EA0FF39}" srcOrd="2" destOrd="0" parTransId="{EADE6E37-7AD7-473A-AF2F-B51D8A1DA051}" sibTransId="{E06C9BC5-2EA4-45E8-85D0-BE7E297419EB}"/>
    <dgm:cxn modelId="{1D36C99D-F9AD-4ABF-92C7-7F693D0958C5}" type="presOf" srcId="{57D5DC38-9A61-47D9-B7D8-03D786F473E3}" destId="{7F35681D-46D2-4A44-8E59-86D90CD6C59C}" srcOrd="0" destOrd="0" presId="urn:microsoft.com/office/officeart/2005/8/layout/vList5"/>
    <dgm:cxn modelId="{A6FEC2A3-91C6-4803-8218-2E7922F13FCA}" type="presOf" srcId="{851A9DFF-B5BE-4FA1-A2BF-335BB8299C0F}" destId="{ACEC8C58-2C98-4DB5-A1D3-53C458E5203F}" srcOrd="0" destOrd="0" presId="urn:microsoft.com/office/officeart/2005/8/layout/vList5"/>
    <dgm:cxn modelId="{0F61F9AB-CB40-4E44-A413-31452893FC1C}" srcId="{48EF3029-C282-44DF-9A16-3F917A3F0323}" destId="{A7C3B18B-9526-432A-9914-41EF21BA0108}" srcOrd="0" destOrd="0" parTransId="{2DEF7567-4C8D-46B0-9E52-19FF3E46E0FA}" sibTransId="{3D3D7205-5B9E-4615-BB3D-B2AB3F409C89}"/>
    <dgm:cxn modelId="{4A2CFDD0-A23A-434C-9377-3AC39F7734FE}" srcId="{57D5DC38-9A61-47D9-B7D8-03D786F473E3}" destId="{80721A7D-6693-4CF5-9750-0B8A9D488A6C}" srcOrd="0" destOrd="0" parTransId="{9E7B1227-1F56-43D7-8F07-7D239424C4BA}" sibTransId="{F7239052-DAA5-4340-9E77-A054CD91B354}"/>
    <dgm:cxn modelId="{8048A4D6-237B-4DFB-8DC7-63860B083F23}" type="presOf" srcId="{44F99BC4-A07C-4136-9213-00FA4EA0FF39}" destId="{DA622581-FBB2-4E94-9667-C0EAF89EBD54}" srcOrd="0" destOrd="0" presId="urn:microsoft.com/office/officeart/2005/8/layout/vList5"/>
    <dgm:cxn modelId="{C1FFEE03-F0A1-41D1-BC01-3D22DA821E77}" type="presParOf" srcId="{ACEC8C58-2C98-4DB5-A1D3-53C458E5203F}" destId="{CFBAEDBD-0F38-42EE-853D-FB8854F5BB94}" srcOrd="0" destOrd="0" presId="urn:microsoft.com/office/officeart/2005/8/layout/vList5"/>
    <dgm:cxn modelId="{C07BCF57-7539-4207-8A2E-8DB887A4A7F0}" type="presParOf" srcId="{CFBAEDBD-0F38-42EE-853D-FB8854F5BB94}" destId="{9F4C8687-2FEC-419B-A89D-C9C2009FE59A}" srcOrd="0" destOrd="0" presId="urn:microsoft.com/office/officeart/2005/8/layout/vList5"/>
    <dgm:cxn modelId="{4881E574-F153-4ACD-B864-C1A41EEB7895}" type="presParOf" srcId="{CFBAEDBD-0F38-42EE-853D-FB8854F5BB94}" destId="{04D52496-321B-46D1-9F3A-E5789DAC9FA4}" srcOrd="1" destOrd="0" presId="urn:microsoft.com/office/officeart/2005/8/layout/vList5"/>
    <dgm:cxn modelId="{86808189-1FE9-4571-97E3-9FD8F5721869}" type="presParOf" srcId="{ACEC8C58-2C98-4DB5-A1D3-53C458E5203F}" destId="{7D781280-5B8E-4CBF-8FBF-5D9765B45ECD}" srcOrd="1" destOrd="0" presId="urn:microsoft.com/office/officeart/2005/8/layout/vList5"/>
    <dgm:cxn modelId="{71B8456F-5EC8-44B6-B765-474F9ECA0F7F}" type="presParOf" srcId="{ACEC8C58-2C98-4DB5-A1D3-53C458E5203F}" destId="{41D5F268-D935-4B42-AA3D-77E89EBEF6F0}" srcOrd="2" destOrd="0" presId="urn:microsoft.com/office/officeart/2005/8/layout/vList5"/>
    <dgm:cxn modelId="{FC9E2DAB-7106-44A7-B868-6CEFD31ECD14}" type="presParOf" srcId="{41D5F268-D935-4B42-AA3D-77E89EBEF6F0}" destId="{7F35681D-46D2-4A44-8E59-86D90CD6C59C}" srcOrd="0" destOrd="0" presId="urn:microsoft.com/office/officeart/2005/8/layout/vList5"/>
    <dgm:cxn modelId="{27845A31-9036-4098-B160-B5140480671C}" type="presParOf" srcId="{41D5F268-D935-4B42-AA3D-77E89EBEF6F0}" destId="{0B77A1A6-3286-42E7-BC37-6EC5B78015CC}" srcOrd="1" destOrd="0" presId="urn:microsoft.com/office/officeart/2005/8/layout/vList5"/>
    <dgm:cxn modelId="{DE14CB63-9CF3-4D28-8459-F7A03B01F031}" type="presParOf" srcId="{ACEC8C58-2C98-4DB5-A1D3-53C458E5203F}" destId="{497CD428-182E-4909-8CD3-43C9D8315146}" srcOrd="3" destOrd="0" presId="urn:microsoft.com/office/officeart/2005/8/layout/vList5"/>
    <dgm:cxn modelId="{C68BD27A-EBD0-4188-9510-E21698CC0539}" type="presParOf" srcId="{ACEC8C58-2C98-4DB5-A1D3-53C458E5203F}" destId="{F10FE906-44F2-4739-83F2-74241D086530}" srcOrd="4" destOrd="0" presId="urn:microsoft.com/office/officeart/2005/8/layout/vList5"/>
    <dgm:cxn modelId="{C67F9899-9BAF-4C5F-A389-C0ACDE26444D}" type="presParOf" srcId="{F10FE906-44F2-4739-83F2-74241D086530}" destId="{DA622581-FBB2-4E94-9667-C0EAF89EBD54}" srcOrd="0" destOrd="0" presId="urn:microsoft.com/office/officeart/2005/8/layout/vList5"/>
    <dgm:cxn modelId="{C579EB10-D828-4F47-B067-69BE4488B469}" type="presParOf" srcId="{F10FE906-44F2-4739-83F2-74241D086530}" destId="{67FDF6BF-3A16-4F43-AEC6-94E02F709E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23CCE1-28B1-4A84-8F97-BB00E79D7FE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A2766BC-A83F-4B38-9A93-062ECDCB37AD}">
      <dgm:prSet phldrT="[Text]"/>
      <dgm:spPr/>
      <dgm:t>
        <a:bodyPr/>
        <a:lstStyle/>
        <a:p>
          <a:r>
            <a:rPr lang="en-029" dirty="0"/>
            <a:t>[@] Percentage Duty Cycle</a:t>
          </a:r>
          <a:endParaRPr lang="en-JM" dirty="0"/>
        </a:p>
      </dgm:t>
    </dgm:pt>
    <dgm:pt modelId="{39FFF56B-8FAD-4545-AAF0-7C3BEAE91C1E}" type="parTrans" cxnId="{4E73A0FD-3773-4B74-9365-DB7F6620C4B8}">
      <dgm:prSet/>
      <dgm:spPr/>
      <dgm:t>
        <a:bodyPr/>
        <a:lstStyle/>
        <a:p>
          <a:endParaRPr lang="en-JM"/>
        </a:p>
      </dgm:t>
    </dgm:pt>
    <dgm:pt modelId="{4FE9B176-CBB6-4CBE-B52C-0F46C443B9F8}" type="sibTrans" cxnId="{4E73A0FD-3773-4B74-9365-DB7F6620C4B8}">
      <dgm:prSet/>
      <dgm:spPr/>
      <dgm:t>
        <a:bodyPr/>
        <a:lstStyle/>
        <a:p>
          <a:endParaRPr lang="en-JM"/>
        </a:p>
      </dgm:t>
    </dgm:pt>
    <dgm:pt modelId="{EDA05102-C9E9-4F87-A769-428A9956DD70}">
      <dgm:prSet phldrT="[Text]"/>
      <dgm:spPr/>
      <dgm:t>
        <a:bodyPr/>
        <a:lstStyle/>
        <a:p>
          <a:r>
            <a:rPr lang="en-029" dirty="0"/>
            <a:t>[G] Gating Frequency</a:t>
          </a:r>
          <a:endParaRPr lang="en-JM" dirty="0"/>
        </a:p>
      </dgm:t>
    </dgm:pt>
    <dgm:pt modelId="{55B17B8D-E155-4E1A-82C9-19FF2B41696D}" type="parTrans" cxnId="{0E3F2354-0BB3-4076-8A1E-A9AA2F0A5847}">
      <dgm:prSet/>
      <dgm:spPr/>
      <dgm:t>
        <a:bodyPr/>
        <a:lstStyle/>
        <a:p>
          <a:endParaRPr lang="en-JM"/>
        </a:p>
      </dgm:t>
    </dgm:pt>
    <dgm:pt modelId="{17615DB4-039C-4E14-A7C7-A33E4BBD78E5}" type="sibTrans" cxnId="{0E3F2354-0BB3-4076-8A1E-A9AA2F0A5847}">
      <dgm:prSet/>
      <dgm:spPr/>
      <dgm:t>
        <a:bodyPr/>
        <a:lstStyle/>
        <a:p>
          <a:endParaRPr lang="en-JM"/>
        </a:p>
      </dgm:t>
    </dgm:pt>
    <dgm:pt modelId="{018CF22C-2D9E-4857-A35F-C69DC918D12B}">
      <dgm:prSet phldrT="[Text]"/>
      <dgm:spPr/>
      <dgm:t>
        <a:bodyPr/>
        <a:lstStyle/>
        <a:p>
          <a:r>
            <a:rPr lang="en-029" dirty="0"/>
            <a:t>Resonant Frequency Locked</a:t>
          </a:r>
          <a:endParaRPr lang="en-JM" dirty="0"/>
        </a:p>
      </dgm:t>
    </dgm:pt>
    <dgm:pt modelId="{6C329CE3-9EF8-4BC6-87F8-941D71AE9B07}" type="parTrans" cxnId="{48CE10C2-DAD5-4317-9D4F-EA40A18DF938}">
      <dgm:prSet/>
      <dgm:spPr/>
      <dgm:t>
        <a:bodyPr/>
        <a:lstStyle/>
        <a:p>
          <a:endParaRPr lang="en-JM"/>
        </a:p>
      </dgm:t>
    </dgm:pt>
    <dgm:pt modelId="{08024485-E0F8-4723-BDB3-912F299CA616}" type="sibTrans" cxnId="{48CE10C2-DAD5-4317-9D4F-EA40A18DF938}">
      <dgm:prSet/>
      <dgm:spPr/>
      <dgm:t>
        <a:bodyPr/>
        <a:lstStyle/>
        <a:p>
          <a:endParaRPr lang="en-JM"/>
        </a:p>
      </dgm:t>
    </dgm:pt>
    <dgm:pt modelId="{00572685-566A-45F7-9E55-BC387F7F92B6}">
      <dgm:prSet phldrT="[Text]"/>
      <dgm:spPr/>
      <dgm:t>
        <a:bodyPr/>
        <a:lstStyle/>
        <a:p>
          <a:r>
            <a:rPr lang="en-029" dirty="0"/>
            <a:t>[P] Pulsing Frequency</a:t>
          </a:r>
        </a:p>
      </dgm:t>
    </dgm:pt>
    <dgm:pt modelId="{B177E9B6-B58C-4C07-A4C2-27B785C9008C}" type="sibTrans" cxnId="{32440FF3-2CA7-4C77-AB1E-0DF84C283BA6}">
      <dgm:prSet/>
      <dgm:spPr/>
      <dgm:t>
        <a:bodyPr/>
        <a:lstStyle/>
        <a:p>
          <a:endParaRPr lang="en-JM"/>
        </a:p>
      </dgm:t>
    </dgm:pt>
    <dgm:pt modelId="{108C95AE-C2C6-428B-9ECD-15C34C2188A1}" type="parTrans" cxnId="{32440FF3-2CA7-4C77-AB1E-0DF84C283BA6}">
      <dgm:prSet/>
      <dgm:spPr/>
      <dgm:t>
        <a:bodyPr/>
        <a:lstStyle/>
        <a:p>
          <a:endParaRPr lang="en-JM"/>
        </a:p>
      </dgm:t>
    </dgm:pt>
    <dgm:pt modelId="{C4C7A9D2-B506-4163-AF96-476DF6C2000F}">
      <dgm:prSet phldrT="[Text]"/>
      <dgm:spPr/>
      <dgm:t>
        <a:bodyPr/>
        <a:lstStyle/>
        <a:p>
          <a:r>
            <a:rPr lang="en-029" dirty="0"/>
            <a:t>[O] Feedback Voltage</a:t>
          </a:r>
          <a:endParaRPr lang="en-JM" dirty="0"/>
        </a:p>
      </dgm:t>
    </dgm:pt>
    <dgm:pt modelId="{80DDCF9D-AC62-4D03-82AE-2596A063AB8B}" type="parTrans" cxnId="{3D732C21-85DC-405F-A041-433A82AFFB9D}">
      <dgm:prSet/>
      <dgm:spPr/>
      <dgm:t>
        <a:bodyPr/>
        <a:lstStyle/>
        <a:p>
          <a:endParaRPr lang="en-JM"/>
        </a:p>
      </dgm:t>
    </dgm:pt>
    <dgm:pt modelId="{BED4C677-78BB-4431-ADDA-62166E9FBFD8}" type="sibTrans" cxnId="{3D732C21-85DC-405F-A041-433A82AFFB9D}">
      <dgm:prSet/>
      <dgm:spPr/>
      <dgm:t>
        <a:bodyPr/>
        <a:lstStyle/>
        <a:p>
          <a:endParaRPr lang="en-JM"/>
        </a:p>
      </dgm:t>
    </dgm:pt>
    <dgm:pt modelId="{0DFC852B-B6FC-4DE1-8352-A7504F6E3878}" type="pres">
      <dgm:prSet presAssocID="{2523CCE1-28B1-4A84-8F97-BB00E79D7FE3}" presName="linearFlow" presStyleCnt="0">
        <dgm:presLayoutVars>
          <dgm:dir/>
          <dgm:resizeHandles val="exact"/>
        </dgm:presLayoutVars>
      </dgm:prSet>
      <dgm:spPr/>
    </dgm:pt>
    <dgm:pt modelId="{1C072B2D-1B43-43AC-8BC4-7D4DA327D20F}" type="pres">
      <dgm:prSet presAssocID="{EDA05102-C9E9-4F87-A769-428A9956DD70}" presName="composite" presStyleCnt="0"/>
      <dgm:spPr/>
    </dgm:pt>
    <dgm:pt modelId="{49AE9E1D-BD63-49DD-8451-01ABD47108C0}" type="pres">
      <dgm:prSet presAssocID="{EDA05102-C9E9-4F87-A769-428A9956DD70}" presName="imgShp" presStyleLbl="fgImgPlace1" presStyleIdx="0" presStyleCnt="5"/>
      <dgm:spPr/>
    </dgm:pt>
    <dgm:pt modelId="{828506B9-F7E7-4A24-86AD-DC775DCD3864}" type="pres">
      <dgm:prSet presAssocID="{EDA05102-C9E9-4F87-A769-428A9956DD70}" presName="txShp" presStyleLbl="node1" presStyleIdx="0" presStyleCnt="5">
        <dgm:presLayoutVars>
          <dgm:bulletEnabled val="1"/>
        </dgm:presLayoutVars>
      </dgm:prSet>
      <dgm:spPr/>
    </dgm:pt>
    <dgm:pt modelId="{94B7A0DB-ED69-4CFB-809E-E154109FCE4E}" type="pres">
      <dgm:prSet presAssocID="{17615DB4-039C-4E14-A7C7-A33E4BBD78E5}" presName="spacing" presStyleCnt="0"/>
      <dgm:spPr/>
    </dgm:pt>
    <dgm:pt modelId="{BFA89B0B-EE58-4710-843C-E35DFFA023B0}" type="pres">
      <dgm:prSet presAssocID="{1A2766BC-A83F-4B38-9A93-062ECDCB37AD}" presName="composite" presStyleCnt="0"/>
      <dgm:spPr/>
    </dgm:pt>
    <dgm:pt modelId="{35D5C0B0-6280-411A-A128-BEF5AF42588E}" type="pres">
      <dgm:prSet presAssocID="{1A2766BC-A83F-4B38-9A93-062ECDCB37AD}" presName="imgShp" presStyleLbl="fgImgPlace1" presStyleIdx="1" presStyleCnt="5"/>
      <dgm:spPr/>
    </dgm:pt>
    <dgm:pt modelId="{BA447F56-BDFD-4D2F-873F-D36E7CDDCF1E}" type="pres">
      <dgm:prSet presAssocID="{1A2766BC-A83F-4B38-9A93-062ECDCB37AD}" presName="txShp" presStyleLbl="node1" presStyleIdx="1" presStyleCnt="5">
        <dgm:presLayoutVars>
          <dgm:bulletEnabled val="1"/>
        </dgm:presLayoutVars>
      </dgm:prSet>
      <dgm:spPr/>
    </dgm:pt>
    <dgm:pt modelId="{D39A6A6B-5D70-4A77-A730-80C5C9973880}" type="pres">
      <dgm:prSet presAssocID="{4FE9B176-CBB6-4CBE-B52C-0F46C443B9F8}" presName="spacing" presStyleCnt="0"/>
      <dgm:spPr/>
    </dgm:pt>
    <dgm:pt modelId="{E112ACF2-69A8-413B-96DD-228603D9853E}" type="pres">
      <dgm:prSet presAssocID="{00572685-566A-45F7-9E55-BC387F7F92B6}" presName="composite" presStyleCnt="0"/>
      <dgm:spPr/>
    </dgm:pt>
    <dgm:pt modelId="{525CF5ED-9409-45A5-9EFA-52D3258172DF}" type="pres">
      <dgm:prSet presAssocID="{00572685-566A-45F7-9E55-BC387F7F92B6}" presName="imgShp" presStyleLbl="fgImgPlace1" presStyleIdx="2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5823822C-BE3A-4757-903C-C90895E4445E}" type="pres">
      <dgm:prSet presAssocID="{00572685-566A-45F7-9E55-BC387F7F92B6}" presName="txShp" presStyleLbl="node1" presStyleIdx="2" presStyleCnt="5">
        <dgm:presLayoutVars>
          <dgm:bulletEnabled val="1"/>
        </dgm:presLayoutVars>
      </dgm:prSet>
      <dgm:spPr/>
    </dgm:pt>
    <dgm:pt modelId="{3FED8186-E729-4D1E-90C0-CCD6995CB93E}" type="pres">
      <dgm:prSet presAssocID="{B177E9B6-B58C-4C07-A4C2-27B785C9008C}" presName="spacing" presStyleCnt="0"/>
      <dgm:spPr/>
    </dgm:pt>
    <dgm:pt modelId="{B4CFF6E3-0224-415B-B367-0B18E4700C5A}" type="pres">
      <dgm:prSet presAssocID="{018CF22C-2D9E-4857-A35F-C69DC918D12B}" presName="composite" presStyleCnt="0"/>
      <dgm:spPr/>
    </dgm:pt>
    <dgm:pt modelId="{229A0660-6B39-4B58-A8E5-AD36202E33BA}" type="pres">
      <dgm:prSet presAssocID="{018CF22C-2D9E-4857-A35F-C69DC918D12B}" presName="imgShp" presStyleLbl="fgImgPlace1" presStyleIdx="3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A4664AAB-714A-496A-BB3A-5ECE28C57EA8}" type="pres">
      <dgm:prSet presAssocID="{018CF22C-2D9E-4857-A35F-C69DC918D12B}" presName="txShp" presStyleLbl="node1" presStyleIdx="3" presStyleCnt="5">
        <dgm:presLayoutVars>
          <dgm:bulletEnabled val="1"/>
        </dgm:presLayoutVars>
      </dgm:prSet>
      <dgm:spPr/>
    </dgm:pt>
    <dgm:pt modelId="{11EAB1FE-F4A3-46DF-A11E-3C9C542C3B51}" type="pres">
      <dgm:prSet presAssocID="{08024485-E0F8-4723-BDB3-912F299CA616}" presName="spacing" presStyleCnt="0"/>
      <dgm:spPr/>
    </dgm:pt>
    <dgm:pt modelId="{C76A3B60-AD56-4AE1-BE8B-B8C46552D587}" type="pres">
      <dgm:prSet presAssocID="{C4C7A9D2-B506-4163-AF96-476DF6C2000F}" presName="composite" presStyleCnt="0"/>
      <dgm:spPr/>
    </dgm:pt>
    <dgm:pt modelId="{3B77C2E4-8CC4-4520-A257-4BF2AF084EC1}" type="pres">
      <dgm:prSet presAssocID="{C4C7A9D2-B506-4163-AF96-476DF6C2000F}" presName="imgShp" presStyleLbl="fgImgPlace1" presStyleIdx="4" presStyleCnt="5"/>
      <dgm:spPr/>
    </dgm:pt>
    <dgm:pt modelId="{ACD5CFC5-AFA6-46B1-AEBC-A2F5B237DD83}" type="pres">
      <dgm:prSet presAssocID="{C4C7A9D2-B506-4163-AF96-476DF6C2000F}" presName="txShp" presStyleLbl="node1" presStyleIdx="4" presStyleCnt="5">
        <dgm:presLayoutVars>
          <dgm:bulletEnabled val="1"/>
        </dgm:presLayoutVars>
      </dgm:prSet>
      <dgm:spPr/>
    </dgm:pt>
  </dgm:ptLst>
  <dgm:cxnLst>
    <dgm:cxn modelId="{764C2016-ECA8-4BCC-843B-1785FAC6EC16}" type="presOf" srcId="{1A2766BC-A83F-4B38-9A93-062ECDCB37AD}" destId="{BA447F56-BDFD-4D2F-873F-D36E7CDDCF1E}" srcOrd="0" destOrd="0" presId="urn:microsoft.com/office/officeart/2005/8/layout/vList3"/>
    <dgm:cxn modelId="{3D732C21-85DC-405F-A041-433A82AFFB9D}" srcId="{2523CCE1-28B1-4A84-8F97-BB00E79D7FE3}" destId="{C4C7A9D2-B506-4163-AF96-476DF6C2000F}" srcOrd="4" destOrd="0" parTransId="{80DDCF9D-AC62-4D03-82AE-2596A063AB8B}" sibTransId="{BED4C677-78BB-4431-ADDA-62166E9FBFD8}"/>
    <dgm:cxn modelId="{60C05E2A-E9A8-4F66-AA19-4D6DA7322577}" type="presOf" srcId="{EDA05102-C9E9-4F87-A769-428A9956DD70}" destId="{828506B9-F7E7-4A24-86AD-DC775DCD3864}" srcOrd="0" destOrd="0" presId="urn:microsoft.com/office/officeart/2005/8/layout/vList3"/>
    <dgm:cxn modelId="{7FB5EE67-3F5C-43C0-BAFD-6CE30A63EDF3}" type="presOf" srcId="{2523CCE1-28B1-4A84-8F97-BB00E79D7FE3}" destId="{0DFC852B-B6FC-4DE1-8352-A7504F6E3878}" srcOrd="0" destOrd="0" presId="urn:microsoft.com/office/officeart/2005/8/layout/vList3"/>
    <dgm:cxn modelId="{0E3F2354-0BB3-4076-8A1E-A9AA2F0A5847}" srcId="{2523CCE1-28B1-4A84-8F97-BB00E79D7FE3}" destId="{EDA05102-C9E9-4F87-A769-428A9956DD70}" srcOrd="0" destOrd="0" parTransId="{55B17B8D-E155-4E1A-82C9-19FF2B41696D}" sibTransId="{17615DB4-039C-4E14-A7C7-A33E4BBD78E5}"/>
    <dgm:cxn modelId="{517FE8A3-40EC-43FA-89C9-1F5B8A7A1493}" type="presOf" srcId="{C4C7A9D2-B506-4163-AF96-476DF6C2000F}" destId="{ACD5CFC5-AFA6-46B1-AEBC-A2F5B237DD83}" srcOrd="0" destOrd="0" presId="urn:microsoft.com/office/officeart/2005/8/layout/vList3"/>
    <dgm:cxn modelId="{1BB6F9A5-5F21-41E7-8D52-4EAC2EEDC3E6}" type="presOf" srcId="{018CF22C-2D9E-4857-A35F-C69DC918D12B}" destId="{A4664AAB-714A-496A-BB3A-5ECE28C57EA8}" srcOrd="0" destOrd="0" presId="urn:microsoft.com/office/officeart/2005/8/layout/vList3"/>
    <dgm:cxn modelId="{48CE10C2-DAD5-4317-9D4F-EA40A18DF938}" srcId="{2523CCE1-28B1-4A84-8F97-BB00E79D7FE3}" destId="{018CF22C-2D9E-4857-A35F-C69DC918D12B}" srcOrd="3" destOrd="0" parTransId="{6C329CE3-9EF8-4BC6-87F8-941D71AE9B07}" sibTransId="{08024485-E0F8-4723-BDB3-912F299CA616}"/>
    <dgm:cxn modelId="{0E3187CF-F04C-45E1-B557-87379DCC1826}" type="presOf" srcId="{00572685-566A-45F7-9E55-BC387F7F92B6}" destId="{5823822C-BE3A-4757-903C-C90895E4445E}" srcOrd="0" destOrd="0" presId="urn:microsoft.com/office/officeart/2005/8/layout/vList3"/>
    <dgm:cxn modelId="{32440FF3-2CA7-4C77-AB1E-0DF84C283BA6}" srcId="{2523CCE1-28B1-4A84-8F97-BB00E79D7FE3}" destId="{00572685-566A-45F7-9E55-BC387F7F92B6}" srcOrd="2" destOrd="0" parTransId="{108C95AE-C2C6-428B-9ECD-15C34C2188A1}" sibTransId="{B177E9B6-B58C-4C07-A4C2-27B785C9008C}"/>
    <dgm:cxn modelId="{4E73A0FD-3773-4B74-9365-DB7F6620C4B8}" srcId="{2523CCE1-28B1-4A84-8F97-BB00E79D7FE3}" destId="{1A2766BC-A83F-4B38-9A93-062ECDCB37AD}" srcOrd="1" destOrd="0" parTransId="{39FFF56B-8FAD-4545-AAF0-7C3BEAE91C1E}" sibTransId="{4FE9B176-CBB6-4CBE-B52C-0F46C443B9F8}"/>
    <dgm:cxn modelId="{6B78665C-7A94-4AC5-AFD5-5E21324B7985}" type="presParOf" srcId="{0DFC852B-B6FC-4DE1-8352-A7504F6E3878}" destId="{1C072B2D-1B43-43AC-8BC4-7D4DA327D20F}" srcOrd="0" destOrd="0" presId="urn:microsoft.com/office/officeart/2005/8/layout/vList3"/>
    <dgm:cxn modelId="{6EEEB2F6-9B56-4B3C-97A4-0D89BA1045A1}" type="presParOf" srcId="{1C072B2D-1B43-43AC-8BC4-7D4DA327D20F}" destId="{49AE9E1D-BD63-49DD-8451-01ABD47108C0}" srcOrd="0" destOrd="0" presId="urn:microsoft.com/office/officeart/2005/8/layout/vList3"/>
    <dgm:cxn modelId="{8A47CEDC-BE05-44CE-BB82-2592690765B4}" type="presParOf" srcId="{1C072B2D-1B43-43AC-8BC4-7D4DA327D20F}" destId="{828506B9-F7E7-4A24-86AD-DC775DCD3864}" srcOrd="1" destOrd="0" presId="urn:microsoft.com/office/officeart/2005/8/layout/vList3"/>
    <dgm:cxn modelId="{008BD8D8-A271-4EB3-AE5D-489DB63F8009}" type="presParOf" srcId="{0DFC852B-B6FC-4DE1-8352-A7504F6E3878}" destId="{94B7A0DB-ED69-4CFB-809E-E154109FCE4E}" srcOrd="1" destOrd="0" presId="urn:microsoft.com/office/officeart/2005/8/layout/vList3"/>
    <dgm:cxn modelId="{70E1B749-0610-4D46-B953-702A66B4A3C9}" type="presParOf" srcId="{0DFC852B-B6FC-4DE1-8352-A7504F6E3878}" destId="{BFA89B0B-EE58-4710-843C-E35DFFA023B0}" srcOrd="2" destOrd="0" presId="urn:microsoft.com/office/officeart/2005/8/layout/vList3"/>
    <dgm:cxn modelId="{7A126053-34F9-4028-A45A-1AB876DAAAAE}" type="presParOf" srcId="{BFA89B0B-EE58-4710-843C-E35DFFA023B0}" destId="{35D5C0B0-6280-411A-A128-BEF5AF42588E}" srcOrd="0" destOrd="0" presId="urn:microsoft.com/office/officeart/2005/8/layout/vList3"/>
    <dgm:cxn modelId="{DE2CC8F3-E01F-4658-BC96-F9913A2B2042}" type="presParOf" srcId="{BFA89B0B-EE58-4710-843C-E35DFFA023B0}" destId="{BA447F56-BDFD-4D2F-873F-D36E7CDDCF1E}" srcOrd="1" destOrd="0" presId="urn:microsoft.com/office/officeart/2005/8/layout/vList3"/>
    <dgm:cxn modelId="{743951A1-7D76-45BA-92E3-35D085484FA6}" type="presParOf" srcId="{0DFC852B-B6FC-4DE1-8352-A7504F6E3878}" destId="{D39A6A6B-5D70-4A77-A730-80C5C9973880}" srcOrd="3" destOrd="0" presId="urn:microsoft.com/office/officeart/2005/8/layout/vList3"/>
    <dgm:cxn modelId="{1CC192C9-6953-430A-BF01-C5923B4A9B39}" type="presParOf" srcId="{0DFC852B-B6FC-4DE1-8352-A7504F6E3878}" destId="{E112ACF2-69A8-413B-96DD-228603D9853E}" srcOrd="4" destOrd="0" presId="urn:microsoft.com/office/officeart/2005/8/layout/vList3"/>
    <dgm:cxn modelId="{D5B9D412-8ACC-46A9-945F-7D06AC5AAC82}" type="presParOf" srcId="{E112ACF2-69A8-413B-96DD-228603D9853E}" destId="{525CF5ED-9409-45A5-9EFA-52D3258172DF}" srcOrd="0" destOrd="0" presId="urn:microsoft.com/office/officeart/2005/8/layout/vList3"/>
    <dgm:cxn modelId="{98560F6C-1020-43BA-BFC0-4B3987D9293B}" type="presParOf" srcId="{E112ACF2-69A8-413B-96DD-228603D9853E}" destId="{5823822C-BE3A-4757-903C-C90895E4445E}" srcOrd="1" destOrd="0" presId="urn:microsoft.com/office/officeart/2005/8/layout/vList3"/>
    <dgm:cxn modelId="{B23089C5-D2E3-4525-B331-32B77BFD4D41}" type="presParOf" srcId="{0DFC852B-B6FC-4DE1-8352-A7504F6E3878}" destId="{3FED8186-E729-4D1E-90C0-CCD6995CB93E}" srcOrd="5" destOrd="0" presId="urn:microsoft.com/office/officeart/2005/8/layout/vList3"/>
    <dgm:cxn modelId="{0E120998-1FB1-4DAA-AA30-940F638391C7}" type="presParOf" srcId="{0DFC852B-B6FC-4DE1-8352-A7504F6E3878}" destId="{B4CFF6E3-0224-415B-B367-0B18E4700C5A}" srcOrd="6" destOrd="0" presId="urn:microsoft.com/office/officeart/2005/8/layout/vList3"/>
    <dgm:cxn modelId="{5310D9DF-BDA0-49B6-8E08-A3617FC3925A}" type="presParOf" srcId="{B4CFF6E3-0224-415B-B367-0B18E4700C5A}" destId="{229A0660-6B39-4B58-A8E5-AD36202E33BA}" srcOrd="0" destOrd="0" presId="urn:microsoft.com/office/officeart/2005/8/layout/vList3"/>
    <dgm:cxn modelId="{E34FAC86-B17B-44CD-9155-1EF1FC489D66}" type="presParOf" srcId="{B4CFF6E3-0224-415B-B367-0B18E4700C5A}" destId="{A4664AAB-714A-496A-BB3A-5ECE28C57EA8}" srcOrd="1" destOrd="0" presId="urn:microsoft.com/office/officeart/2005/8/layout/vList3"/>
    <dgm:cxn modelId="{1A18E164-6C94-4999-9096-F60C1F93D6FC}" type="presParOf" srcId="{0DFC852B-B6FC-4DE1-8352-A7504F6E3878}" destId="{11EAB1FE-F4A3-46DF-A11E-3C9C542C3B51}" srcOrd="7" destOrd="0" presId="urn:microsoft.com/office/officeart/2005/8/layout/vList3"/>
    <dgm:cxn modelId="{9E6B0D12-B687-41FB-A0F1-4541FB46C60E}" type="presParOf" srcId="{0DFC852B-B6FC-4DE1-8352-A7504F6E3878}" destId="{C76A3B60-AD56-4AE1-BE8B-B8C46552D587}" srcOrd="8" destOrd="0" presId="urn:microsoft.com/office/officeart/2005/8/layout/vList3"/>
    <dgm:cxn modelId="{48BB0820-754A-4D77-B4C7-246A9338A007}" type="presParOf" srcId="{C76A3B60-AD56-4AE1-BE8B-B8C46552D587}" destId="{3B77C2E4-8CC4-4520-A257-4BF2AF084EC1}" srcOrd="0" destOrd="0" presId="urn:microsoft.com/office/officeart/2005/8/layout/vList3"/>
    <dgm:cxn modelId="{76682FBD-1419-4804-8437-3B43507C8591}" type="presParOf" srcId="{C76A3B60-AD56-4AE1-BE8B-B8C46552D587}" destId="{ACD5CFC5-AFA6-46B1-AEBC-A2F5B237DD8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8F803AB-C9C9-4F97-BF70-73C7DB405021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JM"/>
        </a:p>
      </dgm:t>
    </dgm:pt>
    <dgm:pt modelId="{9AACFB15-0AAA-4BCB-8D68-8503F4FB2280}">
      <dgm:prSet/>
      <dgm:spPr/>
      <dgm:t>
        <a:bodyPr/>
        <a:lstStyle/>
        <a:p>
          <a:pPr algn="l" rtl="0"/>
          <a:r>
            <a:rPr lang="en-JM" dirty="0"/>
            <a:t>2. SETTINGS</a:t>
          </a:r>
        </a:p>
      </dgm:t>
    </dgm:pt>
    <dgm:pt modelId="{4C041602-D8B7-424B-981E-DDC005EBFF6A}" type="parTrans" cxnId="{9DCD123D-42D5-411B-B89D-2BFFA5962577}">
      <dgm:prSet/>
      <dgm:spPr/>
      <dgm:t>
        <a:bodyPr/>
        <a:lstStyle/>
        <a:p>
          <a:endParaRPr lang="en-JM"/>
        </a:p>
      </dgm:t>
    </dgm:pt>
    <dgm:pt modelId="{0F18FCCE-751F-4C9A-ABDA-35C162EDACB4}" type="sibTrans" cxnId="{9DCD123D-42D5-411B-B89D-2BFFA5962577}">
      <dgm:prSet/>
      <dgm:spPr/>
      <dgm:t>
        <a:bodyPr/>
        <a:lstStyle/>
        <a:p>
          <a:endParaRPr lang="en-JM"/>
        </a:p>
      </dgm:t>
    </dgm:pt>
    <dgm:pt modelId="{3C62A34C-9EA3-41AE-A14D-A316ABDFF800}">
      <dgm:prSet/>
      <dgm:spPr/>
      <dgm:t>
        <a:bodyPr/>
        <a:lstStyle/>
        <a:p>
          <a:pPr algn="l" rtl="0"/>
          <a:r>
            <a:rPr lang="en-JM" dirty="0"/>
            <a:t>3. Exit</a:t>
          </a:r>
        </a:p>
      </dgm:t>
    </dgm:pt>
    <dgm:pt modelId="{5F55266C-B321-4E15-B603-172D1B32D1DD}" type="parTrans" cxnId="{ED6BBDB8-62D0-429F-99DE-44AC5BB02615}">
      <dgm:prSet/>
      <dgm:spPr/>
      <dgm:t>
        <a:bodyPr/>
        <a:lstStyle/>
        <a:p>
          <a:endParaRPr lang="en-JM"/>
        </a:p>
      </dgm:t>
    </dgm:pt>
    <dgm:pt modelId="{07B48E92-06D5-4815-9ECE-C06F9A9680BA}" type="sibTrans" cxnId="{ED6BBDB8-62D0-429F-99DE-44AC5BB02615}">
      <dgm:prSet/>
      <dgm:spPr/>
      <dgm:t>
        <a:bodyPr/>
        <a:lstStyle/>
        <a:p>
          <a:endParaRPr lang="en-JM"/>
        </a:p>
      </dgm:t>
    </dgm:pt>
    <dgm:pt modelId="{06A7960F-D4EB-450F-88CC-3868E762D0D9}">
      <dgm:prSet/>
      <dgm:spPr/>
      <dgm:t>
        <a:bodyPr/>
        <a:lstStyle/>
        <a:p>
          <a:pPr marL="0" marR="0" indent="0" algn="l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JM" dirty="0"/>
            <a:t>1. Resonance Scan</a:t>
          </a:r>
        </a:p>
      </dgm:t>
    </dgm:pt>
    <dgm:pt modelId="{BB6DD2A7-BD2A-4BC3-9105-70BF89E965E1}" type="parTrans" cxnId="{40731C69-7F27-447A-B31D-D9A878EB6E8D}">
      <dgm:prSet/>
      <dgm:spPr/>
      <dgm:t>
        <a:bodyPr/>
        <a:lstStyle/>
        <a:p>
          <a:endParaRPr lang="en-JM"/>
        </a:p>
      </dgm:t>
    </dgm:pt>
    <dgm:pt modelId="{CF385628-8761-40F4-BE36-F4D141724F1E}" type="sibTrans" cxnId="{40731C69-7F27-447A-B31D-D9A878EB6E8D}">
      <dgm:prSet/>
      <dgm:spPr/>
      <dgm:t>
        <a:bodyPr/>
        <a:lstStyle/>
        <a:p>
          <a:endParaRPr lang="en-JM"/>
        </a:p>
      </dgm:t>
    </dgm:pt>
    <dgm:pt modelId="{0F89D607-9114-4C69-AAD9-6B32F86EA411}">
      <dgm:prSet/>
      <dgm:spPr/>
      <dgm:t>
        <a:bodyPr/>
        <a:lstStyle/>
        <a:p>
          <a:pPr rtl="0"/>
          <a:r>
            <a:rPr lang="en-JM" b="1" u="sng" dirty="0"/>
            <a:t>MAIN MENU</a:t>
          </a:r>
        </a:p>
      </dgm:t>
    </dgm:pt>
    <dgm:pt modelId="{ACC44AB6-ED2E-4CF4-916A-B02774BA5C6C}" type="parTrans" cxnId="{8E806BAA-3052-4E2A-A5CF-DD491890AC1B}">
      <dgm:prSet/>
      <dgm:spPr/>
      <dgm:t>
        <a:bodyPr/>
        <a:lstStyle/>
        <a:p>
          <a:endParaRPr lang="en-JM"/>
        </a:p>
      </dgm:t>
    </dgm:pt>
    <dgm:pt modelId="{020EA785-B564-4BA7-8395-8BD0A2CABC99}" type="sibTrans" cxnId="{8E806BAA-3052-4E2A-A5CF-DD491890AC1B}">
      <dgm:prSet/>
      <dgm:spPr/>
      <dgm:t>
        <a:bodyPr/>
        <a:lstStyle/>
        <a:p>
          <a:endParaRPr lang="en-JM"/>
        </a:p>
      </dgm:t>
    </dgm:pt>
    <dgm:pt modelId="{F2C1C75F-1B47-49B3-95A3-B66910F90A7A}">
      <dgm:prSet/>
      <dgm:spPr/>
      <dgm:t>
        <a:bodyPr/>
        <a:lstStyle/>
        <a:p>
          <a:pPr rtl="0"/>
          <a:r>
            <a:rPr lang="en-029" dirty="0"/>
            <a:t>Re-scans Resonance frequency</a:t>
          </a:r>
          <a:endParaRPr lang="en-JM" dirty="0"/>
        </a:p>
      </dgm:t>
    </dgm:pt>
    <dgm:pt modelId="{96DE60AF-83BB-43F0-B5E3-EBDFC5B006C4}" type="parTrans" cxnId="{9FF296E0-928A-4D55-9073-DC23EC8A489A}">
      <dgm:prSet/>
      <dgm:spPr/>
      <dgm:t>
        <a:bodyPr/>
        <a:lstStyle/>
        <a:p>
          <a:endParaRPr lang="en-JM"/>
        </a:p>
      </dgm:t>
    </dgm:pt>
    <dgm:pt modelId="{22CBFDDF-057D-4143-BB23-0884C1CF9734}" type="sibTrans" cxnId="{9FF296E0-928A-4D55-9073-DC23EC8A489A}">
      <dgm:prSet/>
      <dgm:spPr/>
      <dgm:t>
        <a:bodyPr/>
        <a:lstStyle/>
        <a:p>
          <a:endParaRPr lang="en-JM"/>
        </a:p>
      </dgm:t>
    </dgm:pt>
    <dgm:pt modelId="{08B0C351-64FA-4C13-B837-CB71869F81D7}">
      <dgm:prSet/>
      <dgm:spPr/>
      <dgm:t>
        <a:bodyPr/>
        <a:lstStyle/>
        <a:p>
          <a:pPr rtl="0"/>
          <a:r>
            <a:rPr lang="en-029" dirty="0"/>
            <a:t>Test Display, Keypad and LED Functions</a:t>
          </a:r>
          <a:endParaRPr lang="en-JM" dirty="0"/>
        </a:p>
      </dgm:t>
    </dgm:pt>
    <dgm:pt modelId="{DF08AC97-A59B-4639-9471-8BC7787B66DA}" type="parTrans" cxnId="{A0E2E8B7-0E07-4B0D-84BB-06AEE04F1FB8}">
      <dgm:prSet/>
      <dgm:spPr/>
      <dgm:t>
        <a:bodyPr/>
        <a:lstStyle/>
        <a:p>
          <a:endParaRPr lang="en-JM"/>
        </a:p>
      </dgm:t>
    </dgm:pt>
    <dgm:pt modelId="{4A846835-86E5-4332-9944-F95DE237E0A4}" type="sibTrans" cxnId="{A0E2E8B7-0E07-4B0D-84BB-06AEE04F1FB8}">
      <dgm:prSet/>
      <dgm:spPr/>
      <dgm:t>
        <a:bodyPr/>
        <a:lstStyle/>
        <a:p>
          <a:endParaRPr lang="en-JM"/>
        </a:p>
      </dgm:t>
    </dgm:pt>
    <dgm:pt modelId="{F4EB0447-F824-4022-BA0E-B1463F5F40CF}">
      <dgm:prSet/>
      <dgm:spPr/>
      <dgm:t>
        <a:bodyPr/>
        <a:lstStyle/>
        <a:p>
          <a:pPr rtl="0"/>
          <a:r>
            <a:rPr lang="en-029" dirty="0"/>
            <a:t>Go back to Home Screen</a:t>
          </a:r>
          <a:endParaRPr lang="en-JM" dirty="0"/>
        </a:p>
      </dgm:t>
    </dgm:pt>
    <dgm:pt modelId="{F847E91B-AD15-4A27-B716-DB72F0895EC0}" type="parTrans" cxnId="{A3F3C1F5-2878-4A9D-9390-68A3E094F034}">
      <dgm:prSet/>
      <dgm:spPr/>
      <dgm:t>
        <a:bodyPr/>
        <a:lstStyle/>
        <a:p>
          <a:endParaRPr lang="en-JM"/>
        </a:p>
      </dgm:t>
    </dgm:pt>
    <dgm:pt modelId="{77592E02-DD75-4126-B687-F3C253052353}" type="sibTrans" cxnId="{A3F3C1F5-2878-4A9D-9390-68A3E094F034}">
      <dgm:prSet/>
      <dgm:spPr/>
      <dgm:t>
        <a:bodyPr/>
        <a:lstStyle/>
        <a:p>
          <a:endParaRPr lang="en-JM"/>
        </a:p>
      </dgm:t>
    </dgm:pt>
    <dgm:pt modelId="{ED978A21-0362-4A04-9528-3E3C6269C31C}">
      <dgm:prSet/>
      <dgm:spPr/>
      <dgm:t>
        <a:bodyPr/>
        <a:lstStyle/>
        <a:p>
          <a:pPr rtl="0"/>
          <a:r>
            <a:rPr lang="en-029" i="1" dirty="0"/>
            <a:t>Pressing ‘Select’ key launches the this menu.</a:t>
          </a:r>
          <a:endParaRPr lang="en-JM" i="1" dirty="0"/>
        </a:p>
      </dgm:t>
    </dgm:pt>
    <dgm:pt modelId="{E500C591-D187-4F22-85D7-32328306EC81}" type="parTrans" cxnId="{C3FF73C4-9CB2-4616-A55C-E572661C1A42}">
      <dgm:prSet/>
      <dgm:spPr/>
      <dgm:t>
        <a:bodyPr/>
        <a:lstStyle/>
        <a:p>
          <a:endParaRPr lang="en-JM"/>
        </a:p>
      </dgm:t>
    </dgm:pt>
    <dgm:pt modelId="{593F172B-CFA6-4CCC-A8CD-2A7125735ED8}" type="sibTrans" cxnId="{C3FF73C4-9CB2-4616-A55C-E572661C1A42}">
      <dgm:prSet/>
      <dgm:spPr/>
      <dgm:t>
        <a:bodyPr/>
        <a:lstStyle/>
        <a:p>
          <a:endParaRPr lang="en-JM"/>
        </a:p>
      </dgm:t>
    </dgm:pt>
    <dgm:pt modelId="{39259074-FE76-4337-87C7-B86B7F4498DF}" type="pres">
      <dgm:prSet presAssocID="{28F803AB-C9C9-4F97-BF70-73C7DB405021}" presName="Name0" presStyleCnt="0">
        <dgm:presLayoutVars>
          <dgm:dir/>
          <dgm:animLvl val="lvl"/>
          <dgm:resizeHandles/>
        </dgm:presLayoutVars>
      </dgm:prSet>
      <dgm:spPr/>
    </dgm:pt>
    <dgm:pt modelId="{81552F8D-D2FD-45D1-B125-1DA004BA821E}" type="pres">
      <dgm:prSet presAssocID="{0F89D607-9114-4C69-AAD9-6B32F86EA411}" presName="linNode" presStyleCnt="0"/>
      <dgm:spPr/>
    </dgm:pt>
    <dgm:pt modelId="{866C9CA5-6C02-43E7-A274-ABB813CC15B5}" type="pres">
      <dgm:prSet presAssocID="{0F89D607-9114-4C69-AAD9-6B32F86EA411}" presName="parentShp" presStyleLbl="node1" presStyleIdx="0" presStyleCnt="4">
        <dgm:presLayoutVars>
          <dgm:bulletEnabled val="1"/>
        </dgm:presLayoutVars>
      </dgm:prSet>
      <dgm:spPr/>
    </dgm:pt>
    <dgm:pt modelId="{6B6BCD92-B802-45FB-B602-16296332AD77}" type="pres">
      <dgm:prSet presAssocID="{0F89D607-9114-4C69-AAD9-6B32F86EA411}" presName="childShp" presStyleLbl="bgAccFollowNode1" presStyleIdx="0" presStyleCnt="4">
        <dgm:presLayoutVars>
          <dgm:bulletEnabled val="1"/>
        </dgm:presLayoutVars>
      </dgm:prSet>
      <dgm:spPr/>
    </dgm:pt>
    <dgm:pt modelId="{344B8FC6-A862-4032-8F8D-868B4BEEC165}" type="pres">
      <dgm:prSet presAssocID="{020EA785-B564-4BA7-8395-8BD0A2CABC99}" presName="spacing" presStyleCnt="0"/>
      <dgm:spPr/>
    </dgm:pt>
    <dgm:pt modelId="{D672386E-C2A9-4227-8A3F-73824E6C8F00}" type="pres">
      <dgm:prSet presAssocID="{06A7960F-D4EB-450F-88CC-3868E762D0D9}" presName="linNode" presStyleCnt="0"/>
      <dgm:spPr/>
    </dgm:pt>
    <dgm:pt modelId="{3FFC8403-CCE6-4E95-A9D6-2A38B8CECFE7}" type="pres">
      <dgm:prSet presAssocID="{06A7960F-D4EB-450F-88CC-3868E762D0D9}" presName="parentShp" presStyleLbl="node1" presStyleIdx="1" presStyleCnt="4">
        <dgm:presLayoutVars>
          <dgm:bulletEnabled val="1"/>
        </dgm:presLayoutVars>
      </dgm:prSet>
      <dgm:spPr/>
    </dgm:pt>
    <dgm:pt modelId="{7E4E1976-F004-43E6-B72B-E96386298F55}" type="pres">
      <dgm:prSet presAssocID="{06A7960F-D4EB-450F-88CC-3868E762D0D9}" presName="childShp" presStyleLbl="bgAccFollowNode1" presStyleIdx="1" presStyleCnt="4">
        <dgm:presLayoutVars>
          <dgm:bulletEnabled val="1"/>
        </dgm:presLayoutVars>
      </dgm:prSet>
      <dgm:spPr/>
    </dgm:pt>
    <dgm:pt modelId="{465A872D-2150-4D02-8111-122498EF1D2D}" type="pres">
      <dgm:prSet presAssocID="{CF385628-8761-40F4-BE36-F4D141724F1E}" presName="spacing" presStyleCnt="0"/>
      <dgm:spPr/>
    </dgm:pt>
    <dgm:pt modelId="{354B14AB-D68E-407F-8190-03D225554DC7}" type="pres">
      <dgm:prSet presAssocID="{9AACFB15-0AAA-4BCB-8D68-8503F4FB2280}" presName="linNode" presStyleCnt="0"/>
      <dgm:spPr/>
    </dgm:pt>
    <dgm:pt modelId="{2BCD4235-125A-4F20-B0C7-1E51C15BF34A}" type="pres">
      <dgm:prSet presAssocID="{9AACFB15-0AAA-4BCB-8D68-8503F4FB2280}" presName="parentShp" presStyleLbl="node1" presStyleIdx="2" presStyleCnt="4">
        <dgm:presLayoutVars>
          <dgm:bulletEnabled val="1"/>
        </dgm:presLayoutVars>
      </dgm:prSet>
      <dgm:spPr/>
    </dgm:pt>
    <dgm:pt modelId="{DF605172-9496-44B8-9D70-C0037DB3E5D3}" type="pres">
      <dgm:prSet presAssocID="{9AACFB15-0AAA-4BCB-8D68-8503F4FB2280}" presName="childShp" presStyleLbl="bgAccFollowNode1" presStyleIdx="2" presStyleCnt="4">
        <dgm:presLayoutVars>
          <dgm:bulletEnabled val="1"/>
        </dgm:presLayoutVars>
      </dgm:prSet>
      <dgm:spPr/>
    </dgm:pt>
    <dgm:pt modelId="{F42DE09C-8F16-460D-BB0D-E30227BF9D69}" type="pres">
      <dgm:prSet presAssocID="{0F18FCCE-751F-4C9A-ABDA-35C162EDACB4}" presName="spacing" presStyleCnt="0"/>
      <dgm:spPr/>
    </dgm:pt>
    <dgm:pt modelId="{AC0F354F-D543-4502-B6CD-A5A03513ABC3}" type="pres">
      <dgm:prSet presAssocID="{3C62A34C-9EA3-41AE-A14D-A316ABDFF800}" presName="linNode" presStyleCnt="0"/>
      <dgm:spPr/>
    </dgm:pt>
    <dgm:pt modelId="{7981AED3-752B-4497-8C26-AFCDD17F3F7E}" type="pres">
      <dgm:prSet presAssocID="{3C62A34C-9EA3-41AE-A14D-A316ABDFF800}" presName="parentShp" presStyleLbl="node1" presStyleIdx="3" presStyleCnt="4">
        <dgm:presLayoutVars>
          <dgm:bulletEnabled val="1"/>
        </dgm:presLayoutVars>
      </dgm:prSet>
      <dgm:spPr/>
    </dgm:pt>
    <dgm:pt modelId="{520019FD-82AD-4027-9518-E8F91A83832E}" type="pres">
      <dgm:prSet presAssocID="{3C62A34C-9EA3-41AE-A14D-A316ABDFF800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E0F22011-8350-4270-B037-81D0EBBC6298}" type="presOf" srcId="{9AACFB15-0AAA-4BCB-8D68-8503F4FB2280}" destId="{2BCD4235-125A-4F20-B0C7-1E51C15BF34A}" srcOrd="0" destOrd="0" presId="urn:microsoft.com/office/officeart/2005/8/layout/vList6"/>
    <dgm:cxn modelId="{23209121-DA7D-44BF-8510-2858F9069CCC}" type="presOf" srcId="{ED978A21-0362-4A04-9528-3E3C6269C31C}" destId="{6B6BCD92-B802-45FB-B602-16296332AD77}" srcOrd="0" destOrd="0" presId="urn:microsoft.com/office/officeart/2005/8/layout/vList6"/>
    <dgm:cxn modelId="{9DCD123D-42D5-411B-B89D-2BFFA5962577}" srcId="{28F803AB-C9C9-4F97-BF70-73C7DB405021}" destId="{9AACFB15-0AAA-4BCB-8D68-8503F4FB2280}" srcOrd="2" destOrd="0" parTransId="{4C041602-D8B7-424B-981E-DDC005EBFF6A}" sibTransId="{0F18FCCE-751F-4C9A-ABDA-35C162EDACB4}"/>
    <dgm:cxn modelId="{CF14F745-75DD-4DFF-91D0-34FD956C6D2F}" type="presOf" srcId="{3C62A34C-9EA3-41AE-A14D-A316ABDFF800}" destId="{7981AED3-752B-4497-8C26-AFCDD17F3F7E}" srcOrd="0" destOrd="0" presId="urn:microsoft.com/office/officeart/2005/8/layout/vList6"/>
    <dgm:cxn modelId="{40731C69-7F27-447A-B31D-D9A878EB6E8D}" srcId="{28F803AB-C9C9-4F97-BF70-73C7DB405021}" destId="{06A7960F-D4EB-450F-88CC-3868E762D0D9}" srcOrd="1" destOrd="0" parTransId="{BB6DD2A7-BD2A-4BC3-9105-70BF89E965E1}" sibTransId="{CF385628-8761-40F4-BE36-F4D141724F1E}"/>
    <dgm:cxn modelId="{32248C90-F4FA-44F5-A2B3-4E53C4F0B2B6}" type="presOf" srcId="{06A7960F-D4EB-450F-88CC-3868E762D0D9}" destId="{3FFC8403-CCE6-4E95-A9D6-2A38B8CECFE7}" srcOrd="0" destOrd="0" presId="urn:microsoft.com/office/officeart/2005/8/layout/vList6"/>
    <dgm:cxn modelId="{26812A94-130E-4423-A169-13121E9F8EC0}" type="presOf" srcId="{28F803AB-C9C9-4F97-BF70-73C7DB405021}" destId="{39259074-FE76-4337-87C7-B86B7F4498DF}" srcOrd="0" destOrd="0" presId="urn:microsoft.com/office/officeart/2005/8/layout/vList6"/>
    <dgm:cxn modelId="{8E806BAA-3052-4E2A-A5CF-DD491890AC1B}" srcId="{28F803AB-C9C9-4F97-BF70-73C7DB405021}" destId="{0F89D607-9114-4C69-AAD9-6B32F86EA411}" srcOrd="0" destOrd="0" parTransId="{ACC44AB6-ED2E-4CF4-916A-B02774BA5C6C}" sibTransId="{020EA785-B564-4BA7-8395-8BD0A2CABC99}"/>
    <dgm:cxn modelId="{6E8B7DAF-7C7F-4341-8205-275FCF59D771}" type="presOf" srcId="{F4EB0447-F824-4022-BA0E-B1463F5F40CF}" destId="{520019FD-82AD-4027-9518-E8F91A83832E}" srcOrd="0" destOrd="0" presId="urn:microsoft.com/office/officeart/2005/8/layout/vList6"/>
    <dgm:cxn modelId="{F04D90B4-55C4-4D7D-933C-7CCB6AC1A571}" type="presOf" srcId="{08B0C351-64FA-4C13-B837-CB71869F81D7}" destId="{DF605172-9496-44B8-9D70-C0037DB3E5D3}" srcOrd="0" destOrd="0" presId="urn:microsoft.com/office/officeart/2005/8/layout/vList6"/>
    <dgm:cxn modelId="{A0E2E8B7-0E07-4B0D-84BB-06AEE04F1FB8}" srcId="{9AACFB15-0AAA-4BCB-8D68-8503F4FB2280}" destId="{08B0C351-64FA-4C13-B837-CB71869F81D7}" srcOrd="0" destOrd="0" parTransId="{DF08AC97-A59B-4639-9471-8BC7787B66DA}" sibTransId="{4A846835-86E5-4332-9944-F95DE237E0A4}"/>
    <dgm:cxn modelId="{ED6BBDB8-62D0-429F-99DE-44AC5BB02615}" srcId="{28F803AB-C9C9-4F97-BF70-73C7DB405021}" destId="{3C62A34C-9EA3-41AE-A14D-A316ABDFF800}" srcOrd="3" destOrd="0" parTransId="{5F55266C-B321-4E15-B603-172D1B32D1DD}" sibTransId="{07B48E92-06D5-4815-9ECE-C06F9A9680BA}"/>
    <dgm:cxn modelId="{C3FF73C4-9CB2-4616-A55C-E572661C1A42}" srcId="{0F89D607-9114-4C69-AAD9-6B32F86EA411}" destId="{ED978A21-0362-4A04-9528-3E3C6269C31C}" srcOrd="0" destOrd="0" parTransId="{E500C591-D187-4F22-85D7-32328306EC81}" sibTransId="{593F172B-CFA6-4CCC-A8CD-2A7125735ED8}"/>
    <dgm:cxn modelId="{9FF296E0-928A-4D55-9073-DC23EC8A489A}" srcId="{06A7960F-D4EB-450F-88CC-3868E762D0D9}" destId="{F2C1C75F-1B47-49B3-95A3-B66910F90A7A}" srcOrd="0" destOrd="0" parTransId="{96DE60AF-83BB-43F0-B5E3-EBDFC5B006C4}" sibTransId="{22CBFDDF-057D-4143-BB23-0884C1CF9734}"/>
    <dgm:cxn modelId="{9ED401E6-B3FF-4DD3-8BAB-E65D7D053D4A}" type="presOf" srcId="{F2C1C75F-1B47-49B3-95A3-B66910F90A7A}" destId="{7E4E1976-F004-43E6-B72B-E96386298F55}" srcOrd="0" destOrd="0" presId="urn:microsoft.com/office/officeart/2005/8/layout/vList6"/>
    <dgm:cxn modelId="{A0E1D6F4-183C-4E55-90FB-5F553BB1C7AF}" type="presOf" srcId="{0F89D607-9114-4C69-AAD9-6B32F86EA411}" destId="{866C9CA5-6C02-43E7-A274-ABB813CC15B5}" srcOrd="0" destOrd="0" presId="urn:microsoft.com/office/officeart/2005/8/layout/vList6"/>
    <dgm:cxn modelId="{A3F3C1F5-2878-4A9D-9390-68A3E094F034}" srcId="{3C62A34C-9EA3-41AE-A14D-A316ABDFF800}" destId="{F4EB0447-F824-4022-BA0E-B1463F5F40CF}" srcOrd="0" destOrd="0" parTransId="{F847E91B-AD15-4A27-B716-DB72F0895EC0}" sibTransId="{77592E02-DD75-4126-B687-F3C253052353}"/>
    <dgm:cxn modelId="{7100D000-3B0C-4DAC-BA7B-4EF2696C72B9}" type="presParOf" srcId="{39259074-FE76-4337-87C7-B86B7F4498DF}" destId="{81552F8D-D2FD-45D1-B125-1DA004BA821E}" srcOrd="0" destOrd="0" presId="urn:microsoft.com/office/officeart/2005/8/layout/vList6"/>
    <dgm:cxn modelId="{60CEB2BB-B49B-44EA-BF2E-98FF2138290B}" type="presParOf" srcId="{81552F8D-D2FD-45D1-B125-1DA004BA821E}" destId="{866C9CA5-6C02-43E7-A274-ABB813CC15B5}" srcOrd="0" destOrd="0" presId="urn:microsoft.com/office/officeart/2005/8/layout/vList6"/>
    <dgm:cxn modelId="{603A357B-542F-4765-B087-64CE9A578549}" type="presParOf" srcId="{81552F8D-D2FD-45D1-B125-1DA004BA821E}" destId="{6B6BCD92-B802-45FB-B602-16296332AD77}" srcOrd="1" destOrd="0" presId="urn:microsoft.com/office/officeart/2005/8/layout/vList6"/>
    <dgm:cxn modelId="{2DFF0906-E27F-4F82-9001-DA223285D9CC}" type="presParOf" srcId="{39259074-FE76-4337-87C7-B86B7F4498DF}" destId="{344B8FC6-A862-4032-8F8D-868B4BEEC165}" srcOrd="1" destOrd="0" presId="urn:microsoft.com/office/officeart/2005/8/layout/vList6"/>
    <dgm:cxn modelId="{D1E943F7-B4D5-445C-AD2F-D85D1156555C}" type="presParOf" srcId="{39259074-FE76-4337-87C7-B86B7F4498DF}" destId="{D672386E-C2A9-4227-8A3F-73824E6C8F00}" srcOrd="2" destOrd="0" presId="urn:microsoft.com/office/officeart/2005/8/layout/vList6"/>
    <dgm:cxn modelId="{2BC72A10-D1C8-47EE-A5DD-E2B7A7159311}" type="presParOf" srcId="{D672386E-C2A9-4227-8A3F-73824E6C8F00}" destId="{3FFC8403-CCE6-4E95-A9D6-2A38B8CECFE7}" srcOrd="0" destOrd="0" presId="urn:microsoft.com/office/officeart/2005/8/layout/vList6"/>
    <dgm:cxn modelId="{2883F0EF-0351-471B-A8DC-07CC0B1844BF}" type="presParOf" srcId="{D672386E-C2A9-4227-8A3F-73824E6C8F00}" destId="{7E4E1976-F004-43E6-B72B-E96386298F55}" srcOrd="1" destOrd="0" presId="urn:microsoft.com/office/officeart/2005/8/layout/vList6"/>
    <dgm:cxn modelId="{C72A4349-A9FE-46FD-BAE9-19988B35993A}" type="presParOf" srcId="{39259074-FE76-4337-87C7-B86B7F4498DF}" destId="{465A872D-2150-4D02-8111-122498EF1D2D}" srcOrd="3" destOrd="0" presId="urn:microsoft.com/office/officeart/2005/8/layout/vList6"/>
    <dgm:cxn modelId="{AAD360D3-A6C9-47FE-BC56-0F9456920230}" type="presParOf" srcId="{39259074-FE76-4337-87C7-B86B7F4498DF}" destId="{354B14AB-D68E-407F-8190-03D225554DC7}" srcOrd="4" destOrd="0" presId="urn:microsoft.com/office/officeart/2005/8/layout/vList6"/>
    <dgm:cxn modelId="{C88F437A-E312-40FD-9A5F-F37900886EC1}" type="presParOf" srcId="{354B14AB-D68E-407F-8190-03D225554DC7}" destId="{2BCD4235-125A-4F20-B0C7-1E51C15BF34A}" srcOrd="0" destOrd="0" presId="urn:microsoft.com/office/officeart/2005/8/layout/vList6"/>
    <dgm:cxn modelId="{E98D8CD8-8C6C-4CC7-B2D8-7C8B458D29B1}" type="presParOf" srcId="{354B14AB-D68E-407F-8190-03D225554DC7}" destId="{DF605172-9496-44B8-9D70-C0037DB3E5D3}" srcOrd="1" destOrd="0" presId="urn:microsoft.com/office/officeart/2005/8/layout/vList6"/>
    <dgm:cxn modelId="{20B911A8-F757-41DB-8CD8-D2417C89BFC7}" type="presParOf" srcId="{39259074-FE76-4337-87C7-B86B7F4498DF}" destId="{F42DE09C-8F16-460D-BB0D-E30227BF9D69}" srcOrd="5" destOrd="0" presId="urn:microsoft.com/office/officeart/2005/8/layout/vList6"/>
    <dgm:cxn modelId="{02581EC3-4083-4211-9B6F-378A007E1557}" type="presParOf" srcId="{39259074-FE76-4337-87C7-B86B7F4498DF}" destId="{AC0F354F-D543-4502-B6CD-A5A03513ABC3}" srcOrd="6" destOrd="0" presId="urn:microsoft.com/office/officeart/2005/8/layout/vList6"/>
    <dgm:cxn modelId="{BAF7A088-D42B-455C-BB33-E8653F2BADCA}" type="presParOf" srcId="{AC0F354F-D543-4502-B6CD-A5A03513ABC3}" destId="{7981AED3-752B-4497-8C26-AFCDD17F3F7E}" srcOrd="0" destOrd="0" presId="urn:microsoft.com/office/officeart/2005/8/layout/vList6"/>
    <dgm:cxn modelId="{D3CFB48B-C51B-4E09-ADCA-B60E68ACBF03}" type="presParOf" srcId="{AC0F354F-D543-4502-B6CD-A5A03513ABC3}" destId="{520019FD-82AD-4027-9518-E8F91A83832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ED5D5-BB9E-49C2-BE64-97D5811B6EFA}">
      <dsp:nvSpPr>
        <dsp:cNvPr id="0" name=""/>
        <dsp:cNvSpPr/>
      </dsp:nvSpPr>
      <dsp:spPr>
        <a:xfrm rot="5400000">
          <a:off x="2200665" y="-532927"/>
          <a:ext cx="1289792" cy="267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3500" kern="1200" dirty="0"/>
            <a:t>Numeric</a:t>
          </a:r>
          <a:endParaRPr lang="en-JM" sz="3500" kern="1200" dirty="0"/>
        </a:p>
      </dsp:txBody>
      <dsp:txXfrm rot="-5400000">
        <a:off x="1506473" y="224227"/>
        <a:ext cx="2615214" cy="1163868"/>
      </dsp:txXfrm>
    </dsp:sp>
    <dsp:sp modelId="{BF681E6D-833F-4F94-AAF3-75342CF367F2}">
      <dsp:nvSpPr>
        <dsp:cNvPr id="0" name=""/>
        <dsp:cNvSpPr/>
      </dsp:nvSpPr>
      <dsp:spPr>
        <a:xfrm>
          <a:off x="0" y="40"/>
          <a:ext cx="1506474" cy="16122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6500" kern="1200" dirty="0"/>
            <a:t>*</a:t>
          </a:r>
          <a:endParaRPr lang="en-JM" sz="6500" kern="1200" dirty="0"/>
        </a:p>
      </dsp:txBody>
      <dsp:txXfrm>
        <a:off x="73540" y="73580"/>
        <a:ext cx="1359394" cy="1465161"/>
      </dsp:txXfrm>
    </dsp:sp>
    <dsp:sp modelId="{81B20652-BF75-4EE6-87F8-E8C937EF01D0}">
      <dsp:nvSpPr>
        <dsp:cNvPr id="0" name=""/>
        <dsp:cNvSpPr/>
      </dsp:nvSpPr>
      <dsp:spPr>
        <a:xfrm rot="5400000">
          <a:off x="2200665" y="1159926"/>
          <a:ext cx="1289792" cy="267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3500" kern="1200" dirty="0"/>
            <a:t>Character</a:t>
          </a:r>
          <a:endParaRPr lang="en-JM" sz="3500" kern="1200" dirty="0"/>
        </a:p>
      </dsp:txBody>
      <dsp:txXfrm rot="-5400000">
        <a:off x="1506473" y="1917080"/>
        <a:ext cx="2615214" cy="1163868"/>
      </dsp:txXfrm>
    </dsp:sp>
    <dsp:sp modelId="{A6D5FE10-0F5B-4144-998A-06690DA5A91D}">
      <dsp:nvSpPr>
        <dsp:cNvPr id="0" name=""/>
        <dsp:cNvSpPr/>
      </dsp:nvSpPr>
      <dsp:spPr>
        <a:xfrm>
          <a:off x="0" y="1692893"/>
          <a:ext cx="1506474" cy="16122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6500" kern="1200" dirty="0"/>
            <a:t>?</a:t>
          </a:r>
          <a:endParaRPr lang="en-JM" sz="6500" kern="1200" dirty="0"/>
        </a:p>
      </dsp:txBody>
      <dsp:txXfrm>
        <a:off x="73540" y="1766433"/>
        <a:ext cx="1359394" cy="1465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C3628-6E7E-4501-BAED-59CD9FF6E02B}">
      <dsp:nvSpPr>
        <dsp:cNvPr id="0" name=""/>
        <dsp:cNvSpPr/>
      </dsp:nvSpPr>
      <dsp:spPr>
        <a:xfrm rot="5400000">
          <a:off x="2201744" y="-533434"/>
          <a:ext cx="1289792" cy="26791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3800" kern="1200" dirty="0"/>
            <a:t>Input Field</a:t>
          </a:r>
          <a:endParaRPr lang="en-JM" sz="3800" kern="1200" dirty="0"/>
        </a:p>
      </dsp:txBody>
      <dsp:txXfrm rot="-5400000">
        <a:off x="1507045" y="224227"/>
        <a:ext cx="2616229" cy="1163868"/>
      </dsp:txXfrm>
    </dsp:sp>
    <dsp:sp modelId="{A80FB4FE-09E4-4F2B-B449-2063BEA336CE}">
      <dsp:nvSpPr>
        <dsp:cNvPr id="0" name=""/>
        <dsp:cNvSpPr/>
      </dsp:nvSpPr>
      <dsp:spPr>
        <a:xfrm>
          <a:off x="0" y="40"/>
          <a:ext cx="1507045" cy="1612241"/>
        </a:xfrm>
        <a:prstGeom prst="round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4100" kern="1200" dirty="0"/>
            <a:t>Blue</a:t>
          </a:r>
          <a:endParaRPr lang="en-JM" sz="4100" kern="1200" dirty="0"/>
        </a:p>
      </dsp:txBody>
      <dsp:txXfrm>
        <a:off x="73568" y="73608"/>
        <a:ext cx="1359909" cy="1465105"/>
      </dsp:txXfrm>
    </dsp:sp>
    <dsp:sp modelId="{9A0A307E-707B-485B-8B88-9B0A2F78E33A}">
      <dsp:nvSpPr>
        <dsp:cNvPr id="0" name=""/>
        <dsp:cNvSpPr/>
      </dsp:nvSpPr>
      <dsp:spPr>
        <a:xfrm rot="5400000">
          <a:off x="2201744" y="1159418"/>
          <a:ext cx="1289792" cy="26791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3800" kern="1200" dirty="0"/>
            <a:t>Output Field</a:t>
          </a:r>
          <a:endParaRPr lang="en-JM" sz="3800" kern="1200" dirty="0"/>
        </a:p>
      </dsp:txBody>
      <dsp:txXfrm rot="-5400000">
        <a:off x="1507045" y="1917079"/>
        <a:ext cx="2616229" cy="1163868"/>
      </dsp:txXfrm>
    </dsp:sp>
    <dsp:sp modelId="{C3C9EF8F-CB80-43C0-A9F6-9F2BBF2CBF9F}">
      <dsp:nvSpPr>
        <dsp:cNvPr id="0" name=""/>
        <dsp:cNvSpPr/>
      </dsp:nvSpPr>
      <dsp:spPr>
        <a:xfrm>
          <a:off x="0" y="1692893"/>
          <a:ext cx="1507045" cy="1612241"/>
        </a:xfrm>
        <a:prstGeom prst="round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4100" kern="1200" dirty="0"/>
            <a:t>Red</a:t>
          </a:r>
          <a:endParaRPr lang="en-JM" sz="4100" kern="1200" dirty="0"/>
        </a:p>
      </dsp:txBody>
      <dsp:txXfrm>
        <a:off x="73568" y="1766461"/>
        <a:ext cx="1359909" cy="1465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D5FE9-FB9A-4153-B618-605417160D6C}">
      <dsp:nvSpPr>
        <dsp:cNvPr id="0" name=""/>
        <dsp:cNvSpPr/>
      </dsp:nvSpPr>
      <dsp:spPr>
        <a:xfrm>
          <a:off x="1704" y="655487"/>
          <a:ext cx="3101523" cy="36488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E20CB3-EA28-4BD8-9827-339F502B4C51}">
      <dsp:nvSpPr>
        <dsp:cNvPr id="0" name=""/>
        <dsp:cNvSpPr/>
      </dsp:nvSpPr>
      <dsp:spPr>
        <a:xfrm>
          <a:off x="1704" y="792523"/>
          <a:ext cx="227849" cy="227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1CBCC-B20D-4728-B5E7-81138079E135}">
      <dsp:nvSpPr>
        <dsp:cNvPr id="0" name=""/>
        <dsp:cNvSpPr/>
      </dsp:nvSpPr>
      <dsp:spPr>
        <a:xfrm>
          <a:off x="1704" y="0"/>
          <a:ext cx="3101523" cy="655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4100" kern="1200" dirty="0"/>
            <a:t>Functions</a:t>
          </a:r>
          <a:endParaRPr lang="en-JM" sz="4100" kern="1200" dirty="0"/>
        </a:p>
      </dsp:txBody>
      <dsp:txXfrm>
        <a:off x="1704" y="0"/>
        <a:ext cx="3101523" cy="655487"/>
      </dsp:txXfrm>
    </dsp:sp>
    <dsp:sp modelId="{1A95C5A2-CF59-4673-BD71-BDFF0B7460C0}">
      <dsp:nvSpPr>
        <dsp:cNvPr id="0" name=""/>
        <dsp:cNvSpPr/>
      </dsp:nvSpPr>
      <dsp:spPr>
        <a:xfrm>
          <a:off x="1704" y="1323632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1551E-438F-4EFE-B540-E023ACB0CA82}">
      <dsp:nvSpPr>
        <dsp:cNvPr id="0" name=""/>
        <dsp:cNvSpPr/>
      </dsp:nvSpPr>
      <dsp:spPr>
        <a:xfrm>
          <a:off x="218811" y="1172002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/>
            <a:t>Gate Frequency</a:t>
          </a:r>
          <a:endParaRPr lang="en-JM" sz="1800" kern="1200" dirty="0"/>
        </a:p>
      </dsp:txBody>
      <dsp:txXfrm>
        <a:off x="218811" y="1172002"/>
        <a:ext cx="2884417" cy="531103"/>
      </dsp:txXfrm>
    </dsp:sp>
    <dsp:sp modelId="{D5B015A9-AE23-48A3-B691-601BAB353209}">
      <dsp:nvSpPr>
        <dsp:cNvPr id="0" name=""/>
        <dsp:cNvSpPr/>
      </dsp:nvSpPr>
      <dsp:spPr>
        <a:xfrm>
          <a:off x="1704" y="1854736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9782C-97BE-4063-B2AC-8271FE73BA71}">
      <dsp:nvSpPr>
        <dsp:cNvPr id="0" name=""/>
        <dsp:cNvSpPr/>
      </dsp:nvSpPr>
      <dsp:spPr>
        <a:xfrm>
          <a:off x="218811" y="1703106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/>
            <a:t>Duty Cycle</a:t>
          </a:r>
          <a:endParaRPr lang="en-JM" sz="1800" kern="1200" dirty="0"/>
        </a:p>
      </dsp:txBody>
      <dsp:txXfrm>
        <a:off x="218811" y="1703106"/>
        <a:ext cx="2884417" cy="531103"/>
      </dsp:txXfrm>
    </dsp:sp>
    <dsp:sp modelId="{A2BD83F6-534C-4029-A202-E621D0D5930C}">
      <dsp:nvSpPr>
        <dsp:cNvPr id="0" name=""/>
        <dsp:cNvSpPr/>
      </dsp:nvSpPr>
      <dsp:spPr>
        <a:xfrm>
          <a:off x="1704" y="2385840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D3DBA-7B66-46D5-8B6A-41A5A8E94051}">
      <dsp:nvSpPr>
        <dsp:cNvPr id="0" name=""/>
        <dsp:cNvSpPr/>
      </dsp:nvSpPr>
      <dsp:spPr>
        <a:xfrm>
          <a:off x="218811" y="2234210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/>
            <a:t>Pulse Frequency</a:t>
          </a:r>
          <a:endParaRPr lang="en-JM" sz="1800" kern="1200" dirty="0"/>
        </a:p>
      </dsp:txBody>
      <dsp:txXfrm>
        <a:off x="218811" y="2234210"/>
        <a:ext cx="2884417" cy="531103"/>
      </dsp:txXfrm>
    </dsp:sp>
    <dsp:sp modelId="{CE49EEA4-A49F-402C-A716-C489E3CA309E}">
      <dsp:nvSpPr>
        <dsp:cNvPr id="0" name=""/>
        <dsp:cNvSpPr/>
      </dsp:nvSpPr>
      <dsp:spPr>
        <a:xfrm>
          <a:off x="1704" y="2916944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4CCC2-1337-4092-9FB3-2FD1458E07DA}">
      <dsp:nvSpPr>
        <dsp:cNvPr id="0" name=""/>
        <dsp:cNvSpPr/>
      </dsp:nvSpPr>
      <dsp:spPr>
        <a:xfrm>
          <a:off x="218811" y="2765313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Feedback Voltage</a:t>
          </a:r>
          <a:endParaRPr lang="en-JM" sz="1800" kern="1200" dirty="0"/>
        </a:p>
      </dsp:txBody>
      <dsp:txXfrm>
        <a:off x="218811" y="2765313"/>
        <a:ext cx="2884417" cy="531103"/>
      </dsp:txXfrm>
    </dsp:sp>
    <dsp:sp modelId="{BE63B3DB-68BD-4F23-9E73-8F8B5385071F}">
      <dsp:nvSpPr>
        <dsp:cNvPr id="0" name=""/>
        <dsp:cNvSpPr/>
      </dsp:nvSpPr>
      <dsp:spPr>
        <a:xfrm>
          <a:off x="3258304" y="655487"/>
          <a:ext cx="3101523" cy="36488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05211-9672-4C91-A182-B9FB5C946B0B}">
      <dsp:nvSpPr>
        <dsp:cNvPr id="0" name=""/>
        <dsp:cNvSpPr/>
      </dsp:nvSpPr>
      <dsp:spPr>
        <a:xfrm>
          <a:off x="3258304" y="792523"/>
          <a:ext cx="227849" cy="227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C183C-B0DB-4186-9F91-8371939D9DFB}">
      <dsp:nvSpPr>
        <dsp:cNvPr id="0" name=""/>
        <dsp:cNvSpPr/>
      </dsp:nvSpPr>
      <dsp:spPr>
        <a:xfrm>
          <a:off x="3258304" y="0"/>
          <a:ext cx="3101523" cy="655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4100" kern="1200" dirty="0"/>
            <a:t>Cursors</a:t>
          </a:r>
          <a:endParaRPr lang="en-JM" sz="4100" kern="1200" dirty="0"/>
        </a:p>
      </dsp:txBody>
      <dsp:txXfrm>
        <a:off x="3258304" y="0"/>
        <a:ext cx="3101523" cy="655487"/>
      </dsp:txXfrm>
    </dsp:sp>
    <dsp:sp modelId="{66E11B42-9B9A-4C8C-8517-7BE83020DA54}">
      <dsp:nvSpPr>
        <dsp:cNvPr id="0" name=""/>
        <dsp:cNvSpPr/>
      </dsp:nvSpPr>
      <dsp:spPr>
        <a:xfrm>
          <a:off x="3258304" y="1323632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4A41F-6CBC-4267-9B75-569F48093349}">
      <dsp:nvSpPr>
        <dsp:cNvPr id="0" name=""/>
        <dsp:cNvSpPr/>
      </dsp:nvSpPr>
      <dsp:spPr>
        <a:xfrm>
          <a:off x="3475411" y="1172002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Arrow Left</a:t>
          </a:r>
          <a:endParaRPr lang="en-JM" sz="1800" kern="1200" dirty="0"/>
        </a:p>
      </dsp:txBody>
      <dsp:txXfrm>
        <a:off x="3475411" y="1172002"/>
        <a:ext cx="2884417" cy="531103"/>
      </dsp:txXfrm>
    </dsp:sp>
    <dsp:sp modelId="{9FC294C0-7694-42E0-93D3-42006E52FD6D}">
      <dsp:nvSpPr>
        <dsp:cNvPr id="0" name=""/>
        <dsp:cNvSpPr/>
      </dsp:nvSpPr>
      <dsp:spPr>
        <a:xfrm>
          <a:off x="3258304" y="1854736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EE648-5846-4648-A883-C2FEC53BF9D8}">
      <dsp:nvSpPr>
        <dsp:cNvPr id="0" name=""/>
        <dsp:cNvSpPr/>
      </dsp:nvSpPr>
      <dsp:spPr>
        <a:xfrm>
          <a:off x="3475411" y="1703106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Arrow Right</a:t>
          </a:r>
          <a:endParaRPr lang="en-JM" sz="1800" kern="1200" dirty="0"/>
        </a:p>
      </dsp:txBody>
      <dsp:txXfrm>
        <a:off x="3475411" y="1703106"/>
        <a:ext cx="2884417" cy="531103"/>
      </dsp:txXfrm>
    </dsp:sp>
    <dsp:sp modelId="{BF104343-B465-4CA6-B8F6-3D98AAD5972F}">
      <dsp:nvSpPr>
        <dsp:cNvPr id="0" name=""/>
        <dsp:cNvSpPr/>
      </dsp:nvSpPr>
      <dsp:spPr>
        <a:xfrm>
          <a:off x="3258304" y="2385840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7B531-9610-45E2-AA0E-A013EFAD498C}">
      <dsp:nvSpPr>
        <dsp:cNvPr id="0" name=""/>
        <dsp:cNvSpPr/>
      </dsp:nvSpPr>
      <dsp:spPr>
        <a:xfrm>
          <a:off x="3475411" y="2234210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Arrow UP</a:t>
          </a:r>
          <a:endParaRPr lang="en-JM" sz="1800" kern="1200" dirty="0"/>
        </a:p>
      </dsp:txBody>
      <dsp:txXfrm>
        <a:off x="3475411" y="2234210"/>
        <a:ext cx="2884417" cy="531103"/>
      </dsp:txXfrm>
    </dsp:sp>
    <dsp:sp modelId="{79C1AC61-8D5E-470C-AD42-92672F1A2EEC}">
      <dsp:nvSpPr>
        <dsp:cNvPr id="0" name=""/>
        <dsp:cNvSpPr/>
      </dsp:nvSpPr>
      <dsp:spPr>
        <a:xfrm>
          <a:off x="3258304" y="2916944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D6AAD-B07A-45A3-B8D0-80C37AEB1F98}">
      <dsp:nvSpPr>
        <dsp:cNvPr id="0" name=""/>
        <dsp:cNvSpPr/>
      </dsp:nvSpPr>
      <dsp:spPr>
        <a:xfrm>
          <a:off x="3475411" y="2765313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Arrow Down</a:t>
          </a:r>
          <a:endParaRPr lang="en-JM" sz="1800" kern="1200" dirty="0"/>
        </a:p>
      </dsp:txBody>
      <dsp:txXfrm>
        <a:off x="3475411" y="2765313"/>
        <a:ext cx="2884417" cy="531103"/>
      </dsp:txXfrm>
    </dsp:sp>
    <dsp:sp modelId="{F624CB90-12E7-4E6C-8677-83382054F3AF}">
      <dsp:nvSpPr>
        <dsp:cNvPr id="0" name=""/>
        <dsp:cNvSpPr/>
      </dsp:nvSpPr>
      <dsp:spPr>
        <a:xfrm>
          <a:off x="3258304" y="3448047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2FA3A-4298-4DC2-9DBC-40BB23AD2E03}">
      <dsp:nvSpPr>
        <dsp:cNvPr id="0" name=""/>
        <dsp:cNvSpPr/>
      </dsp:nvSpPr>
      <dsp:spPr>
        <a:xfrm>
          <a:off x="3475411" y="3296417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Select Icon</a:t>
          </a:r>
          <a:endParaRPr lang="en-JM" sz="1800" kern="1200" dirty="0"/>
        </a:p>
      </dsp:txBody>
      <dsp:txXfrm>
        <a:off x="3475411" y="3296417"/>
        <a:ext cx="2884417" cy="531103"/>
      </dsp:txXfrm>
    </dsp:sp>
    <dsp:sp modelId="{8A42856A-E141-409A-A17E-3E7537617F88}">
      <dsp:nvSpPr>
        <dsp:cNvPr id="0" name=""/>
        <dsp:cNvSpPr/>
      </dsp:nvSpPr>
      <dsp:spPr>
        <a:xfrm>
          <a:off x="6514904" y="655487"/>
          <a:ext cx="3101523" cy="36488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44570D-7D82-4C56-AFF0-9AB55F4F1621}">
      <dsp:nvSpPr>
        <dsp:cNvPr id="0" name=""/>
        <dsp:cNvSpPr/>
      </dsp:nvSpPr>
      <dsp:spPr>
        <a:xfrm>
          <a:off x="6514904" y="792523"/>
          <a:ext cx="227849" cy="227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EE22D-03D2-430F-A3ED-0A30D20840EB}">
      <dsp:nvSpPr>
        <dsp:cNvPr id="0" name=""/>
        <dsp:cNvSpPr/>
      </dsp:nvSpPr>
      <dsp:spPr>
        <a:xfrm>
          <a:off x="6514904" y="0"/>
          <a:ext cx="3101523" cy="655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4100" kern="1200" dirty="0"/>
            <a:t>Special</a:t>
          </a:r>
          <a:endParaRPr lang="en-JM" sz="4100" kern="1200" dirty="0"/>
        </a:p>
      </dsp:txBody>
      <dsp:txXfrm>
        <a:off x="6514904" y="0"/>
        <a:ext cx="3101523" cy="655487"/>
      </dsp:txXfrm>
    </dsp:sp>
    <dsp:sp modelId="{ACD1560A-1C50-4D75-8DBB-375C3EB7301A}">
      <dsp:nvSpPr>
        <dsp:cNvPr id="0" name=""/>
        <dsp:cNvSpPr/>
      </dsp:nvSpPr>
      <dsp:spPr>
        <a:xfrm>
          <a:off x="6514904" y="1323632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53649-BCCC-492D-821D-CF01B63CEAD8}">
      <dsp:nvSpPr>
        <dsp:cNvPr id="0" name=""/>
        <dsp:cNvSpPr/>
      </dsp:nvSpPr>
      <dsp:spPr>
        <a:xfrm>
          <a:off x="6732011" y="1172002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Water Molecule</a:t>
          </a:r>
          <a:endParaRPr lang="en-JM" sz="1800" kern="1200" dirty="0"/>
        </a:p>
      </dsp:txBody>
      <dsp:txXfrm>
        <a:off x="6732011" y="1172002"/>
        <a:ext cx="2884417" cy="531103"/>
      </dsp:txXfrm>
    </dsp:sp>
    <dsp:sp modelId="{F8359A5F-D79F-470C-A63C-20C7DC67845C}">
      <dsp:nvSpPr>
        <dsp:cNvPr id="0" name=""/>
        <dsp:cNvSpPr/>
      </dsp:nvSpPr>
      <dsp:spPr>
        <a:xfrm>
          <a:off x="6514904" y="1854736"/>
          <a:ext cx="227843" cy="2278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E9FBC-5E16-488B-B823-F63DE91B2C46}">
      <dsp:nvSpPr>
        <dsp:cNvPr id="0" name=""/>
        <dsp:cNvSpPr/>
      </dsp:nvSpPr>
      <dsp:spPr>
        <a:xfrm>
          <a:off x="6732011" y="1703106"/>
          <a:ext cx="2884417" cy="53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1800" kern="1200" dirty="0"/>
            <a:t>Pad Lock</a:t>
          </a:r>
          <a:endParaRPr lang="en-JM" sz="1800" kern="1200" dirty="0"/>
        </a:p>
      </dsp:txBody>
      <dsp:txXfrm>
        <a:off x="6732011" y="1703106"/>
        <a:ext cx="2884417" cy="5311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C0145-29D6-4160-B327-76E386A44003}">
      <dsp:nvSpPr>
        <dsp:cNvPr id="0" name=""/>
        <dsp:cNvSpPr/>
      </dsp:nvSpPr>
      <dsp:spPr>
        <a:xfrm rot="10800000">
          <a:off x="2007808" y="1884"/>
          <a:ext cx="7158616" cy="8187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066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900" kern="1200" dirty="0"/>
            <a:t>Gate Frequency</a:t>
          </a:r>
          <a:endParaRPr lang="en-JM" sz="3900" kern="1200" dirty="0"/>
        </a:p>
      </dsp:txBody>
      <dsp:txXfrm rot="10800000">
        <a:off x="2212507" y="1884"/>
        <a:ext cx="6953917" cy="818795"/>
      </dsp:txXfrm>
    </dsp:sp>
    <dsp:sp modelId="{93EF77D3-8773-45CC-9CDD-1E1E1EC7D46B}">
      <dsp:nvSpPr>
        <dsp:cNvPr id="0" name=""/>
        <dsp:cNvSpPr/>
      </dsp:nvSpPr>
      <dsp:spPr>
        <a:xfrm>
          <a:off x="1598411" y="1884"/>
          <a:ext cx="818795" cy="8187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20DE2-5079-4371-A641-59EDCE921BE4}">
      <dsp:nvSpPr>
        <dsp:cNvPr id="0" name=""/>
        <dsp:cNvSpPr/>
      </dsp:nvSpPr>
      <dsp:spPr>
        <a:xfrm rot="10800000">
          <a:off x="2007808" y="1045000"/>
          <a:ext cx="7158616" cy="8187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066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900" kern="1200" dirty="0"/>
            <a:t>Duty Cycle</a:t>
          </a:r>
          <a:endParaRPr lang="en-JM" sz="3900" kern="1200" dirty="0"/>
        </a:p>
      </dsp:txBody>
      <dsp:txXfrm rot="10800000">
        <a:off x="2212507" y="1045000"/>
        <a:ext cx="6953917" cy="818795"/>
      </dsp:txXfrm>
    </dsp:sp>
    <dsp:sp modelId="{6DCCB6C0-3BB9-4D19-AA78-98C1E9C90ED2}">
      <dsp:nvSpPr>
        <dsp:cNvPr id="0" name=""/>
        <dsp:cNvSpPr/>
      </dsp:nvSpPr>
      <dsp:spPr>
        <a:xfrm>
          <a:off x="1598411" y="1045000"/>
          <a:ext cx="818795" cy="8187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CEBCF-02CF-4F92-A2F0-11E581E438F7}">
      <dsp:nvSpPr>
        <dsp:cNvPr id="0" name=""/>
        <dsp:cNvSpPr/>
      </dsp:nvSpPr>
      <dsp:spPr>
        <a:xfrm rot="10800000">
          <a:off x="2007808" y="2088117"/>
          <a:ext cx="7158616" cy="8187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066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900" kern="1200" dirty="0"/>
            <a:t>Pulse Frequency</a:t>
          </a:r>
          <a:endParaRPr lang="en-JM" sz="3900" kern="1200" dirty="0"/>
        </a:p>
      </dsp:txBody>
      <dsp:txXfrm rot="10800000">
        <a:off x="2212507" y="2088117"/>
        <a:ext cx="6953917" cy="818795"/>
      </dsp:txXfrm>
    </dsp:sp>
    <dsp:sp modelId="{80298BB8-E6FE-417A-98D4-78D051AF77A1}">
      <dsp:nvSpPr>
        <dsp:cNvPr id="0" name=""/>
        <dsp:cNvSpPr/>
      </dsp:nvSpPr>
      <dsp:spPr>
        <a:xfrm>
          <a:off x="1598411" y="2088117"/>
          <a:ext cx="818795" cy="8187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D0D25-A31F-47AC-BB0E-8CCEEC9B84C0}">
      <dsp:nvSpPr>
        <dsp:cNvPr id="0" name=""/>
        <dsp:cNvSpPr/>
      </dsp:nvSpPr>
      <dsp:spPr>
        <a:xfrm rot="10800000">
          <a:off x="2007808" y="3131233"/>
          <a:ext cx="7158616" cy="8187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066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900" kern="1200" dirty="0"/>
            <a:t>Feedback Voltage</a:t>
          </a:r>
          <a:endParaRPr lang="en-JM" sz="3900" kern="1200" dirty="0"/>
        </a:p>
      </dsp:txBody>
      <dsp:txXfrm rot="10800000">
        <a:off x="2212507" y="3131233"/>
        <a:ext cx="6953917" cy="818795"/>
      </dsp:txXfrm>
    </dsp:sp>
    <dsp:sp modelId="{5258C662-C574-4A40-8B18-3665ECA96B8B}">
      <dsp:nvSpPr>
        <dsp:cNvPr id="0" name=""/>
        <dsp:cNvSpPr/>
      </dsp:nvSpPr>
      <dsp:spPr>
        <a:xfrm>
          <a:off x="1598411" y="3131233"/>
          <a:ext cx="818795" cy="8187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A317E-D01E-4268-B4A4-92DD34A6C7C8}">
      <dsp:nvSpPr>
        <dsp:cNvPr id="0" name=""/>
        <dsp:cNvSpPr/>
      </dsp:nvSpPr>
      <dsp:spPr>
        <a:xfrm>
          <a:off x="0" y="0"/>
          <a:ext cx="10764837" cy="1778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826BC-21A1-476E-BB00-FB5AB49A83A8}">
      <dsp:nvSpPr>
        <dsp:cNvPr id="0" name=""/>
        <dsp:cNvSpPr/>
      </dsp:nvSpPr>
      <dsp:spPr>
        <a:xfrm>
          <a:off x="326403" y="237114"/>
          <a:ext cx="1872598" cy="13041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4A012-B303-44A5-A91A-98696DAC3CFA}">
      <dsp:nvSpPr>
        <dsp:cNvPr id="0" name=""/>
        <dsp:cNvSpPr/>
      </dsp:nvSpPr>
      <dsp:spPr>
        <a:xfrm rot="10800000">
          <a:off x="326403" y="1778360"/>
          <a:ext cx="1872598" cy="2173552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500" kern="1200" dirty="0"/>
            <a:t>Arrow Left</a:t>
          </a:r>
          <a:endParaRPr lang="en-JM" sz="3500" kern="1200" dirty="0"/>
        </a:p>
      </dsp:txBody>
      <dsp:txXfrm rot="10800000">
        <a:off x="383992" y="1778360"/>
        <a:ext cx="1757420" cy="2115963"/>
      </dsp:txXfrm>
    </dsp:sp>
    <dsp:sp modelId="{049DD801-0F61-4C16-BA38-FD0A1B329717}">
      <dsp:nvSpPr>
        <dsp:cNvPr id="0" name=""/>
        <dsp:cNvSpPr/>
      </dsp:nvSpPr>
      <dsp:spPr>
        <a:xfrm>
          <a:off x="2386261" y="237114"/>
          <a:ext cx="1872598" cy="13041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CF413-4EA1-4058-BE15-31A204272AF1}">
      <dsp:nvSpPr>
        <dsp:cNvPr id="0" name=""/>
        <dsp:cNvSpPr/>
      </dsp:nvSpPr>
      <dsp:spPr>
        <a:xfrm rot="10800000">
          <a:off x="2386261" y="1778360"/>
          <a:ext cx="1872598" cy="2173552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500" kern="1200" dirty="0"/>
            <a:t>Arrow Right</a:t>
          </a:r>
          <a:endParaRPr lang="en-JM" sz="3500" kern="1200" dirty="0"/>
        </a:p>
      </dsp:txBody>
      <dsp:txXfrm rot="10800000">
        <a:off x="2443850" y="1778360"/>
        <a:ext cx="1757420" cy="2115963"/>
      </dsp:txXfrm>
    </dsp:sp>
    <dsp:sp modelId="{DEAE018B-5D85-4E56-B256-6E44022F6931}">
      <dsp:nvSpPr>
        <dsp:cNvPr id="0" name=""/>
        <dsp:cNvSpPr/>
      </dsp:nvSpPr>
      <dsp:spPr>
        <a:xfrm>
          <a:off x="4446119" y="237114"/>
          <a:ext cx="1872598" cy="13041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E261B-2391-46CE-B7B3-E5FE4A1FA948}">
      <dsp:nvSpPr>
        <dsp:cNvPr id="0" name=""/>
        <dsp:cNvSpPr/>
      </dsp:nvSpPr>
      <dsp:spPr>
        <a:xfrm rot="10800000">
          <a:off x="4446119" y="1778360"/>
          <a:ext cx="1872598" cy="2173552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500" kern="1200" dirty="0"/>
            <a:t>Arrow UP</a:t>
          </a:r>
          <a:endParaRPr lang="en-JM" sz="3500" kern="1200" dirty="0"/>
        </a:p>
      </dsp:txBody>
      <dsp:txXfrm rot="10800000">
        <a:off x="4503708" y="1778360"/>
        <a:ext cx="1757420" cy="2115963"/>
      </dsp:txXfrm>
    </dsp:sp>
    <dsp:sp modelId="{91DD16FE-2974-499F-8186-7B0D3F4A2548}">
      <dsp:nvSpPr>
        <dsp:cNvPr id="0" name=""/>
        <dsp:cNvSpPr/>
      </dsp:nvSpPr>
      <dsp:spPr>
        <a:xfrm>
          <a:off x="6505977" y="237114"/>
          <a:ext cx="1872598" cy="13041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79EFD-0EE0-4C90-AD20-FD25A764BDEB}">
      <dsp:nvSpPr>
        <dsp:cNvPr id="0" name=""/>
        <dsp:cNvSpPr/>
      </dsp:nvSpPr>
      <dsp:spPr>
        <a:xfrm rot="10800000">
          <a:off x="6505977" y="1778360"/>
          <a:ext cx="1872598" cy="2173552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500" kern="1200" dirty="0"/>
            <a:t>Arrow Down</a:t>
          </a:r>
          <a:endParaRPr lang="en-JM" sz="3500" kern="1200" dirty="0"/>
        </a:p>
      </dsp:txBody>
      <dsp:txXfrm rot="10800000">
        <a:off x="6563566" y="1778360"/>
        <a:ext cx="1757420" cy="2115963"/>
      </dsp:txXfrm>
    </dsp:sp>
    <dsp:sp modelId="{C734EF36-49E4-4C41-B890-1C8E75570946}">
      <dsp:nvSpPr>
        <dsp:cNvPr id="0" name=""/>
        <dsp:cNvSpPr/>
      </dsp:nvSpPr>
      <dsp:spPr>
        <a:xfrm>
          <a:off x="8565835" y="237114"/>
          <a:ext cx="1872598" cy="13041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22000" b="-22000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4AB10-3B68-4F9B-B896-16A6FA197A3E}">
      <dsp:nvSpPr>
        <dsp:cNvPr id="0" name=""/>
        <dsp:cNvSpPr/>
      </dsp:nvSpPr>
      <dsp:spPr>
        <a:xfrm rot="10800000">
          <a:off x="8565835" y="1778360"/>
          <a:ext cx="1872598" cy="2173552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3500" kern="1200" dirty="0"/>
            <a:t>Select Icon</a:t>
          </a:r>
          <a:endParaRPr lang="en-JM" sz="3500" kern="1200"/>
        </a:p>
      </dsp:txBody>
      <dsp:txXfrm rot="10800000">
        <a:off x="8623424" y="1778360"/>
        <a:ext cx="1757420" cy="21159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C0145-29D6-4160-B327-76E386A44003}">
      <dsp:nvSpPr>
        <dsp:cNvPr id="0" name=""/>
        <dsp:cNvSpPr/>
      </dsp:nvSpPr>
      <dsp:spPr>
        <a:xfrm rot="10800000">
          <a:off x="2237159" y="1929"/>
          <a:ext cx="7158616" cy="17361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615" tIns="236220" rIns="440944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6200" kern="1200"/>
            <a:t>Water Molecule</a:t>
          </a:r>
          <a:endParaRPr lang="en-JM" sz="6200" kern="1200" dirty="0"/>
        </a:p>
      </dsp:txBody>
      <dsp:txXfrm rot="10800000">
        <a:off x="2671208" y="1929"/>
        <a:ext cx="6724567" cy="1736197"/>
      </dsp:txXfrm>
    </dsp:sp>
    <dsp:sp modelId="{93EF77D3-8773-45CC-9CDD-1E1E1EC7D46B}">
      <dsp:nvSpPr>
        <dsp:cNvPr id="0" name=""/>
        <dsp:cNvSpPr/>
      </dsp:nvSpPr>
      <dsp:spPr>
        <a:xfrm>
          <a:off x="1369060" y="1929"/>
          <a:ext cx="1736197" cy="1736197"/>
        </a:xfrm>
        <a:prstGeom prst="ellipse">
          <a:avLst/>
        </a:prstGeom>
        <a:blipFill dpi="0" rotWithShape="1">
          <a:blip xmlns:r="http://schemas.openxmlformats.org/officeDocument/2006/relationships" r:embed="rId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0"/>
        </a:effectLst>
        <a:scene3d>
          <a:camera prst="orthographicFront"/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F006B-3C65-4115-BA55-6F45EB96342E}">
      <dsp:nvSpPr>
        <dsp:cNvPr id="0" name=""/>
        <dsp:cNvSpPr/>
      </dsp:nvSpPr>
      <dsp:spPr>
        <a:xfrm rot="10800000">
          <a:off x="2237159" y="2213785"/>
          <a:ext cx="7158616" cy="17361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615" tIns="236220" rIns="440944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6200" kern="1200" dirty="0"/>
            <a:t>Pad Lock</a:t>
          </a:r>
          <a:endParaRPr lang="en-JM" sz="6200" kern="1200" dirty="0"/>
        </a:p>
      </dsp:txBody>
      <dsp:txXfrm rot="10800000">
        <a:off x="2671208" y="2213785"/>
        <a:ext cx="6724567" cy="1736197"/>
      </dsp:txXfrm>
    </dsp:sp>
    <dsp:sp modelId="{C6884B6A-BD2C-4D68-BC35-C11162E906BA}">
      <dsp:nvSpPr>
        <dsp:cNvPr id="0" name=""/>
        <dsp:cNvSpPr/>
      </dsp:nvSpPr>
      <dsp:spPr>
        <a:xfrm>
          <a:off x="1369060" y="2213785"/>
          <a:ext cx="1736197" cy="173619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t="-10000" b="-1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52496-321B-46D1-9F3A-E5789DAC9FA4}">
      <dsp:nvSpPr>
        <dsp:cNvPr id="0" name=""/>
        <dsp:cNvSpPr/>
      </dsp:nvSpPr>
      <dsp:spPr>
        <a:xfrm rot="5400000">
          <a:off x="6911435" y="-2821626"/>
          <a:ext cx="1100137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JM" sz="4000" kern="1200" dirty="0"/>
            <a:t>Major (e.g. v</a:t>
          </a:r>
          <a:r>
            <a:rPr lang="en-JM" sz="4000" b="1" kern="1200" dirty="0">
              <a:solidFill>
                <a:srgbClr val="C00000"/>
              </a:solidFill>
            </a:rPr>
            <a:t>1</a:t>
          </a:r>
          <a:r>
            <a:rPr lang="en-JM" sz="4000" kern="1200" dirty="0"/>
            <a:t>.XX?)</a:t>
          </a:r>
        </a:p>
      </dsp:txBody>
      <dsp:txXfrm rot="-5400000">
        <a:off x="3950208" y="193305"/>
        <a:ext cx="6968888" cy="992729"/>
      </dsp:txXfrm>
    </dsp:sp>
    <dsp:sp modelId="{9F4C8687-2FEC-419B-A89D-C9C2009FE59A}">
      <dsp:nvSpPr>
        <dsp:cNvPr id="0" name=""/>
        <dsp:cNvSpPr/>
      </dsp:nvSpPr>
      <dsp:spPr>
        <a:xfrm>
          <a:off x="0" y="2083"/>
          <a:ext cx="3950208" cy="13751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JM" sz="6500" kern="1200" dirty="0"/>
            <a:t>[MAJ]</a:t>
          </a:r>
        </a:p>
      </dsp:txBody>
      <dsp:txXfrm>
        <a:off x="67130" y="69213"/>
        <a:ext cx="3815948" cy="1240911"/>
      </dsp:txXfrm>
    </dsp:sp>
    <dsp:sp modelId="{0B77A1A6-3286-42E7-BC37-6EC5B78015CC}">
      <dsp:nvSpPr>
        <dsp:cNvPr id="0" name=""/>
        <dsp:cNvSpPr/>
      </dsp:nvSpPr>
      <dsp:spPr>
        <a:xfrm rot="5400000">
          <a:off x="6911435" y="-1377696"/>
          <a:ext cx="1100137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JM" sz="4000" kern="1200" dirty="0"/>
            <a:t>Minor (e.g. vX.</a:t>
          </a:r>
          <a:r>
            <a:rPr lang="en-JM" sz="4000" b="1" kern="1200" dirty="0">
              <a:solidFill>
                <a:srgbClr val="C00000"/>
              </a:solidFill>
            </a:rPr>
            <a:t>15</a:t>
          </a:r>
          <a:r>
            <a:rPr lang="en-JM" sz="4000" kern="1200" dirty="0"/>
            <a:t>?)</a:t>
          </a:r>
        </a:p>
      </dsp:txBody>
      <dsp:txXfrm rot="-5400000">
        <a:off x="3950208" y="1637235"/>
        <a:ext cx="6968888" cy="992729"/>
      </dsp:txXfrm>
    </dsp:sp>
    <dsp:sp modelId="{7F35681D-46D2-4A44-8E59-86D90CD6C59C}">
      <dsp:nvSpPr>
        <dsp:cNvPr id="0" name=""/>
        <dsp:cNvSpPr/>
      </dsp:nvSpPr>
      <dsp:spPr>
        <a:xfrm>
          <a:off x="0" y="1446014"/>
          <a:ext cx="3950208" cy="13751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JM" sz="6500" kern="1200" dirty="0"/>
            <a:t>[MIN]</a:t>
          </a:r>
        </a:p>
      </dsp:txBody>
      <dsp:txXfrm>
        <a:off x="67130" y="1513144"/>
        <a:ext cx="3815948" cy="1240911"/>
      </dsp:txXfrm>
    </dsp:sp>
    <dsp:sp modelId="{67FDF6BF-3A16-4F43-AEC6-94E02F709EBC}">
      <dsp:nvSpPr>
        <dsp:cNvPr id="0" name=""/>
        <dsp:cNvSpPr/>
      </dsp:nvSpPr>
      <dsp:spPr>
        <a:xfrm rot="5400000">
          <a:off x="6911435" y="66234"/>
          <a:ext cx="1100137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JM" sz="4000" kern="1200" dirty="0"/>
            <a:t>Release Suffix (e.g. </a:t>
          </a:r>
          <a:r>
            <a:rPr lang="en-JM" sz="4000" kern="1200" dirty="0" err="1"/>
            <a:t>vX.XX</a:t>
          </a:r>
          <a:r>
            <a:rPr lang="en-JM" sz="4000" b="1" kern="1200" dirty="0" err="1">
              <a:solidFill>
                <a:srgbClr val="C00000"/>
              </a:solidFill>
            </a:rPr>
            <a:t>c</a:t>
          </a:r>
          <a:r>
            <a:rPr lang="en-JM" sz="4000" kern="1200" dirty="0"/>
            <a:t>)</a:t>
          </a:r>
        </a:p>
      </dsp:txBody>
      <dsp:txXfrm rot="-5400000">
        <a:off x="3950208" y="3081165"/>
        <a:ext cx="6968888" cy="992729"/>
      </dsp:txXfrm>
    </dsp:sp>
    <dsp:sp modelId="{DA622581-FBB2-4E94-9667-C0EAF89EBD54}">
      <dsp:nvSpPr>
        <dsp:cNvPr id="0" name=""/>
        <dsp:cNvSpPr/>
      </dsp:nvSpPr>
      <dsp:spPr>
        <a:xfrm>
          <a:off x="0" y="2889944"/>
          <a:ext cx="3950208" cy="13751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JM" sz="6500" kern="1200" dirty="0"/>
            <a:t>[REL]</a:t>
          </a:r>
        </a:p>
      </dsp:txBody>
      <dsp:txXfrm>
        <a:off x="67130" y="2957074"/>
        <a:ext cx="3815948" cy="12409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506B9-F7E7-4A24-86AD-DC775DCD3864}">
      <dsp:nvSpPr>
        <dsp:cNvPr id="0" name=""/>
        <dsp:cNvSpPr/>
      </dsp:nvSpPr>
      <dsp:spPr>
        <a:xfrm rot="10800000">
          <a:off x="1596490" y="645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2900" kern="1200" dirty="0"/>
            <a:t>[G] Gating Frequency</a:t>
          </a:r>
          <a:endParaRPr lang="en-JM" sz="2900" kern="1200" dirty="0"/>
        </a:p>
      </dsp:txBody>
      <dsp:txXfrm rot="10800000">
        <a:off x="1753098" y="645"/>
        <a:ext cx="5559939" cy="626433"/>
      </dsp:txXfrm>
    </dsp:sp>
    <dsp:sp modelId="{49AE9E1D-BD63-49DD-8451-01ABD47108C0}">
      <dsp:nvSpPr>
        <dsp:cNvPr id="0" name=""/>
        <dsp:cNvSpPr/>
      </dsp:nvSpPr>
      <dsp:spPr>
        <a:xfrm>
          <a:off x="1283273" y="645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47F56-BDFD-4D2F-873F-D36E7CDDCF1E}">
      <dsp:nvSpPr>
        <dsp:cNvPr id="0" name=""/>
        <dsp:cNvSpPr/>
      </dsp:nvSpPr>
      <dsp:spPr>
        <a:xfrm rot="10800000">
          <a:off x="1596490" y="814073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2900" kern="1200" dirty="0"/>
            <a:t>[@] Percentage Duty Cycle</a:t>
          </a:r>
          <a:endParaRPr lang="en-JM" sz="2900" kern="1200" dirty="0"/>
        </a:p>
      </dsp:txBody>
      <dsp:txXfrm rot="10800000">
        <a:off x="1753098" y="814073"/>
        <a:ext cx="5559939" cy="626433"/>
      </dsp:txXfrm>
    </dsp:sp>
    <dsp:sp modelId="{35D5C0B0-6280-411A-A128-BEF5AF42588E}">
      <dsp:nvSpPr>
        <dsp:cNvPr id="0" name=""/>
        <dsp:cNvSpPr/>
      </dsp:nvSpPr>
      <dsp:spPr>
        <a:xfrm>
          <a:off x="1283273" y="814073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3822C-BE3A-4757-903C-C90895E4445E}">
      <dsp:nvSpPr>
        <dsp:cNvPr id="0" name=""/>
        <dsp:cNvSpPr/>
      </dsp:nvSpPr>
      <dsp:spPr>
        <a:xfrm rot="10800000">
          <a:off x="1596490" y="1627501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2900" kern="1200" dirty="0"/>
            <a:t>[P] Pulsing Frequency</a:t>
          </a:r>
        </a:p>
      </dsp:txBody>
      <dsp:txXfrm rot="10800000">
        <a:off x="1753098" y="1627501"/>
        <a:ext cx="5559939" cy="626433"/>
      </dsp:txXfrm>
    </dsp:sp>
    <dsp:sp modelId="{525CF5ED-9409-45A5-9EFA-52D3258172DF}">
      <dsp:nvSpPr>
        <dsp:cNvPr id="0" name=""/>
        <dsp:cNvSpPr/>
      </dsp:nvSpPr>
      <dsp:spPr>
        <a:xfrm>
          <a:off x="1283273" y="1627501"/>
          <a:ext cx="626433" cy="62643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64AAB-714A-496A-BB3A-5ECE28C57EA8}">
      <dsp:nvSpPr>
        <dsp:cNvPr id="0" name=""/>
        <dsp:cNvSpPr/>
      </dsp:nvSpPr>
      <dsp:spPr>
        <a:xfrm rot="10800000">
          <a:off x="1596490" y="2440930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2900" kern="1200" dirty="0"/>
            <a:t>Resonant Frequency Locked</a:t>
          </a:r>
          <a:endParaRPr lang="en-JM" sz="2900" kern="1200" dirty="0"/>
        </a:p>
      </dsp:txBody>
      <dsp:txXfrm rot="10800000">
        <a:off x="1753098" y="2440930"/>
        <a:ext cx="5559939" cy="626433"/>
      </dsp:txXfrm>
    </dsp:sp>
    <dsp:sp modelId="{229A0660-6B39-4B58-A8E5-AD36202E33BA}">
      <dsp:nvSpPr>
        <dsp:cNvPr id="0" name=""/>
        <dsp:cNvSpPr/>
      </dsp:nvSpPr>
      <dsp:spPr>
        <a:xfrm>
          <a:off x="1283273" y="2440930"/>
          <a:ext cx="626433" cy="62643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5CFC5-AFA6-46B1-AEBC-A2F5B237DD83}">
      <dsp:nvSpPr>
        <dsp:cNvPr id="0" name=""/>
        <dsp:cNvSpPr/>
      </dsp:nvSpPr>
      <dsp:spPr>
        <a:xfrm rot="10800000">
          <a:off x="1596490" y="3254358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29" sz="2900" kern="1200" dirty="0"/>
            <a:t>[O] Feedback Voltage</a:t>
          </a:r>
          <a:endParaRPr lang="en-JM" sz="2900" kern="1200" dirty="0"/>
        </a:p>
      </dsp:txBody>
      <dsp:txXfrm rot="10800000">
        <a:off x="1753098" y="3254358"/>
        <a:ext cx="5559939" cy="626433"/>
      </dsp:txXfrm>
    </dsp:sp>
    <dsp:sp modelId="{3B77C2E4-8CC4-4520-A257-4BF2AF084EC1}">
      <dsp:nvSpPr>
        <dsp:cNvPr id="0" name=""/>
        <dsp:cNvSpPr/>
      </dsp:nvSpPr>
      <dsp:spPr>
        <a:xfrm>
          <a:off x="1283273" y="3254358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BCD92-B802-45FB-B602-16296332AD77}">
      <dsp:nvSpPr>
        <dsp:cNvPr id="0" name=""/>
        <dsp:cNvSpPr/>
      </dsp:nvSpPr>
      <dsp:spPr>
        <a:xfrm>
          <a:off x="3438667" y="1136"/>
          <a:ext cx="5158000" cy="9019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2400" i="1" kern="1200" dirty="0"/>
            <a:t>Pressing ‘Select’ key launches the this menu.</a:t>
          </a:r>
          <a:endParaRPr lang="en-JM" sz="2400" i="1" kern="1200" dirty="0"/>
        </a:p>
      </dsp:txBody>
      <dsp:txXfrm>
        <a:off x="3438667" y="113883"/>
        <a:ext cx="4819759" cy="676482"/>
      </dsp:txXfrm>
    </dsp:sp>
    <dsp:sp modelId="{866C9CA5-6C02-43E7-A274-ABB813CC15B5}">
      <dsp:nvSpPr>
        <dsp:cNvPr id="0" name=""/>
        <dsp:cNvSpPr/>
      </dsp:nvSpPr>
      <dsp:spPr>
        <a:xfrm>
          <a:off x="0" y="1136"/>
          <a:ext cx="3438667" cy="901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JM" sz="2900" b="1" u="sng" kern="1200" dirty="0"/>
            <a:t>MAIN MENU</a:t>
          </a:r>
        </a:p>
      </dsp:txBody>
      <dsp:txXfrm>
        <a:off x="44031" y="45167"/>
        <a:ext cx="3350605" cy="813914"/>
      </dsp:txXfrm>
    </dsp:sp>
    <dsp:sp modelId="{7E4E1976-F004-43E6-B72B-E96386298F55}">
      <dsp:nvSpPr>
        <dsp:cNvPr id="0" name=""/>
        <dsp:cNvSpPr/>
      </dsp:nvSpPr>
      <dsp:spPr>
        <a:xfrm>
          <a:off x="3438667" y="993311"/>
          <a:ext cx="5158000" cy="9019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2400" kern="1200" dirty="0"/>
            <a:t>Re-scans Resonance frequency</a:t>
          </a:r>
          <a:endParaRPr lang="en-JM" sz="2400" kern="1200" dirty="0"/>
        </a:p>
      </dsp:txBody>
      <dsp:txXfrm>
        <a:off x="3438667" y="1106058"/>
        <a:ext cx="4819759" cy="676482"/>
      </dsp:txXfrm>
    </dsp:sp>
    <dsp:sp modelId="{3FFC8403-CCE6-4E95-A9D6-2A38B8CECFE7}">
      <dsp:nvSpPr>
        <dsp:cNvPr id="0" name=""/>
        <dsp:cNvSpPr/>
      </dsp:nvSpPr>
      <dsp:spPr>
        <a:xfrm>
          <a:off x="0" y="993311"/>
          <a:ext cx="3438667" cy="901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JM" sz="2900" kern="1200" dirty="0"/>
            <a:t>1. Resonance Scan</a:t>
          </a:r>
        </a:p>
      </dsp:txBody>
      <dsp:txXfrm>
        <a:off x="44031" y="1037342"/>
        <a:ext cx="3350605" cy="813914"/>
      </dsp:txXfrm>
    </dsp:sp>
    <dsp:sp modelId="{DF605172-9496-44B8-9D70-C0037DB3E5D3}">
      <dsp:nvSpPr>
        <dsp:cNvPr id="0" name=""/>
        <dsp:cNvSpPr/>
      </dsp:nvSpPr>
      <dsp:spPr>
        <a:xfrm>
          <a:off x="3438667" y="1985485"/>
          <a:ext cx="5158000" cy="9019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2400" kern="1200" dirty="0"/>
            <a:t>Test Display, Keypad and LED Functions</a:t>
          </a:r>
          <a:endParaRPr lang="en-JM" sz="2400" kern="1200" dirty="0"/>
        </a:p>
      </dsp:txBody>
      <dsp:txXfrm>
        <a:off x="3438667" y="2098232"/>
        <a:ext cx="4819759" cy="676482"/>
      </dsp:txXfrm>
    </dsp:sp>
    <dsp:sp modelId="{2BCD4235-125A-4F20-B0C7-1E51C15BF34A}">
      <dsp:nvSpPr>
        <dsp:cNvPr id="0" name=""/>
        <dsp:cNvSpPr/>
      </dsp:nvSpPr>
      <dsp:spPr>
        <a:xfrm>
          <a:off x="0" y="1985485"/>
          <a:ext cx="3438667" cy="901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JM" sz="2900" kern="1200" dirty="0"/>
            <a:t>2. SETTINGS</a:t>
          </a:r>
        </a:p>
      </dsp:txBody>
      <dsp:txXfrm>
        <a:off x="44031" y="2029516"/>
        <a:ext cx="3350605" cy="813914"/>
      </dsp:txXfrm>
    </dsp:sp>
    <dsp:sp modelId="{520019FD-82AD-4027-9518-E8F91A83832E}">
      <dsp:nvSpPr>
        <dsp:cNvPr id="0" name=""/>
        <dsp:cNvSpPr/>
      </dsp:nvSpPr>
      <dsp:spPr>
        <a:xfrm>
          <a:off x="3438667" y="2977659"/>
          <a:ext cx="5158000" cy="9019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029" sz="2400" kern="1200" dirty="0"/>
            <a:t>Go back to Home Screen</a:t>
          </a:r>
          <a:endParaRPr lang="en-JM" sz="2400" kern="1200" dirty="0"/>
        </a:p>
      </dsp:txBody>
      <dsp:txXfrm>
        <a:off x="3438667" y="3090406"/>
        <a:ext cx="4819759" cy="676482"/>
      </dsp:txXfrm>
    </dsp:sp>
    <dsp:sp modelId="{7981AED3-752B-4497-8C26-AFCDD17F3F7E}">
      <dsp:nvSpPr>
        <dsp:cNvPr id="0" name=""/>
        <dsp:cNvSpPr/>
      </dsp:nvSpPr>
      <dsp:spPr>
        <a:xfrm>
          <a:off x="0" y="2977659"/>
          <a:ext cx="3438667" cy="901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JM" sz="2900" kern="1200" dirty="0"/>
            <a:t>3. Exit</a:t>
          </a:r>
        </a:p>
      </dsp:txBody>
      <dsp:txXfrm>
        <a:off x="44031" y="3021690"/>
        <a:ext cx="3350605" cy="813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E4759-72CA-4471-BABC-1F0CC9447A45}" type="datetimeFigureOut">
              <a:rPr lang="en-JM" smtClean="0"/>
              <a:t>13/1/2021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96035-A1D1-40E7-9E1D-724424721B8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28547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13/1/2021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7328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13/1/2021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23135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13/1/2021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82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13/1/2021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042648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13/1/2021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58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13/1/2021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1915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13/1/2021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76571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13/1/2021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65644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109728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1295400"/>
            <a:ext cx="109728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33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583"/>
            </a:lvl2pPr>
            <a:lvl3pPr>
              <a:spcBef>
                <a:spcPts val="0"/>
              </a:spcBef>
              <a:buNone/>
              <a:defRPr sz="2583"/>
            </a:lvl3pPr>
            <a:lvl4pPr>
              <a:spcBef>
                <a:spcPts val="0"/>
              </a:spcBef>
              <a:buNone/>
              <a:defRPr sz="2583"/>
            </a:lvl4pPr>
            <a:lvl5pPr>
              <a:spcBef>
                <a:spcPts val="0"/>
              </a:spcBef>
              <a:buNone/>
              <a:defRPr sz="258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47719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13/1/2021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7987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13/1/2021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8904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13/1/2021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8803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13/1/2021</a:t>
            </a:fld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489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13/1/2021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8608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13/1/2021</a:t>
            </a:fld>
            <a:endParaRPr lang="en-J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6435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13/1/2021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1855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72B-C4E4-47BA-B339-69C8C2D54793}" type="datetimeFigureOut">
              <a:rPr lang="en-JM" smtClean="0"/>
              <a:t>13/1/2021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248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3A72B-C4E4-47BA-B339-69C8C2D54793}" type="datetimeFigureOut">
              <a:rPr lang="en-JM" smtClean="0"/>
              <a:t>13/1/2021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6BFF9D-689C-4195-A678-C2CACDC50B77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1471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nux" TargetMode="External"/><Relationship Id="rId13" Type="http://schemas.openxmlformats.org/officeDocument/2006/relationships/hyperlink" Target="https://en.wikipedia.org/wiki/Watt" TargetMode="External"/><Relationship Id="rId3" Type="http://schemas.openxmlformats.org/officeDocument/2006/relationships/hyperlink" Target="https://en.wikipedia.org/wiki/Intel_Corporation" TargetMode="External"/><Relationship Id="rId7" Type="http://schemas.openxmlformats.org/officeDocument/2006/relationships/hyperlink" Target="https://en.wikipedia.org/wiki/Operating_system" TargetMode="External"/><Relationship Id="rId12" Type="http://schemas.openxmlformats.org/officeDocument/2006/relationships/hyperlink" Target="https://en.wikipedia.org/wiki/Megabyte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www.intel.com/content/dam/support/us/en/documents/galileo/sb/galileo_fabh_schem_120514.pdf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Intel_Galileo#cite_note-price-5" TargetMode="External"/><Relationship Id="rId11" Type="http://schemas.openxmlformats.org/officeDocument/2006/relationships/hyperlink" Target="https://en.wikipedia.org/wiki/Hertz" TargetMode="External"/><Relationship Id="rId5" Type="http://schemas.openxmlformats.org/officeDocument/2006/relationships/hyperlink" Target="https://en.wikipedia.org/wiki/Intel_Galileo#cite_note-amazon-gen2-4" TargetMode="External"/><Relationship Id="rId15" Type="http://schemas.openxmlformats.org/officeDocument/2006/relationships/hyperlink" Target="https://www.intel.com/content/dam/support/us/en/documents/galileo/sb/intelgalileogen2prodbrief_330736_003.pdf" TargetMode="External"/><Relationship Id="rId10" Type="http://schemas.openxmlformats.org/officeDocument/2006/relationships/hyperlink" Target="https://en.wikipedia.org/wiki/Intel_Quark" TargetMode="External"/><Relationship Id="rId4" Type="http://schemas.openxmlformats.org/officeDocument/2006/relationships/hyperlink" Target="https://en.wikipedia.org/wiki/Single-board_computer" TargetMode="External"/><Relationship Id="rId9" Type="http://schemas.openxmlformats.org/officeDocument/2006/relationships/hyperlink" Target="https://en.wikipedia.org/wiki/Central_processing_unit" TargetMode="External"/><Relationship Id="rId14" Type="http://schemas.openxmlformats.org/officeDocument/2006/relationships/hyperlink" Target="http://www.intel.com/content/www/us/en/do-it-yourself/galileo-maker-quark-board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M" dirty="0"/>
              <a:t>H20 Decomposition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M" dirty="0"/>
              <a:t>Display Output Layout</a:t>
            </a:r>
          </a:p>
        </p:txBody>
      </p:sp>
    </p:spTree>
    <p:extLst>
      <p:ext uri="{BB962C8B-B14F-4D97-AF65-F5344CB8AC3E}">
        <p14:creationId xmlns:p14="http://schemas.microsoft.com/office/powerpoint/2010/main" val="323799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28">
            <a:extLst>
              <a:ext uri="{FF2B5EF4-FFF2-40B4-BE49-F238E27FC236}">
                <a16:creationId xmlns:a16="http://schemas.microsoft.com/office/drawing/2014/main" id="{702EF214-B007-4771-8985-A3041E8F6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7" name="Straight Connector 29">
              <a:extLst>
                <a:ext uri="{FF2B5EF4-FFF2-40B4-BE49-F238E27FC236}">
                  <a16:creationId xmlns:a16="http://schemas.microsoft.com/office/drawing/2014/main" id="{E2BF9CC7-88C9-4BDF-845E-2BB24ADD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30">
              <a:extLst>
                <a:ext uri="{FF2B5EF4-FFF2-40B4-BE49-F238E27FC236}">
                  <a16:creationId xmlns:a16="http://schemas.microsoft.com/office/drawing/2014/main" id="{5B3BDFA9-3CAC-42FD-97D5-4F4FEF5E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23">
              <a:extLst>
                <a:ext uri="{FF2B5EF4-FFF2-40B4-BE49-F238E27FC236}">
                  <a16:creationId xmlns:a16="http://schemas.microsoft.com/office/drawing/2014/main" id="{CB4B9049-A2D4-40FE-A49C-70450D12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Rectangle 25">
              <a:extLst>
                <a:ext uri="{FF2B5EF4-FFF2-40B4-BE49-F238E27FC236}">
                  <a16:creationId xmlns:a16="http://schemas.microsoft.com/office/drawing/2014/main" id="{43DE6DC5-6433-482B-970E-3FCDDA39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Isosceles Triangle 33">
              <a:extLst>
                <a:ext uri="{FF2B5EF4-FFF2-40B4-BE49-F238E27FC236}">
                  <a16:creationId xmlns:a16="http://schemas.microsoft.com/office/drawing/2014/main" id="{5C409EFF-FE08-4B90-9C93-B11960F26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7">
              <a:extLst>
                <a:ext uri="{FF2B5EF4-FFF2-40B4-BE49-F238E27FC236}">
                  <a16:creationId xmlns:a16="http://schemas.microsoft.com/office/drawing/2014/main" id="{9B247D5D-6A57-4E15-B30F-EF614BEA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B3DE0615-51F9-4436-BC6F-8B37603C0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687DCF6E-0DB3-4AB1-9CD0-A726BDAE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37">
              <a:extLst>
                <a:ext uri="{FF2B5EF4-FFF2-40B4-BE49-F238E27FC236}">
                  <a16:creationId xmlns:a16="http://schemas.microsoft.com/office/drawing/2014/main" id="{1230C3CB-B359-4E08-8158-23972151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C28B691-36C0-43DF-BA92-BBDFA845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65" name="Rectangle 4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4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7" name="Isosceles Triangle 4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611F825-2DFF-4B44-8BA5-88647B01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93" y="23941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Micro Controller Board - Option: B</a:t>
            </a:r>
          </a:p>
        </p:txBody>
      </p:sp>
      <p:sp>
        <p:nvSpPr>
          <p:cNvPr id="168" name="Isosceles Triangle 4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173721-8EAB-4524-B340-1FDFEC6C9B0A}"/>
              </a:ext>
            </a:extLst>
          </p:cNvPr>
          <p:cNvSpPr txBox="1"/>
          <p:nvPr/>
        </p:nvSpPr>
        <p:spPr>
          <a:xfrm>
            <a:off x="616862" y="1603836"/>
            <a:ext cx="437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Intel® Galileo Gen 2 Development Board</a:t>
            </a:r>
            <a:endParaRPr lang="en-JM" dirty="0">
              <a:solidFill>
                <a:srgbClr val="92D050"/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C6FC421-EE7D-4FBD-BC93-AFE472FC37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879" t="727" r="9566" b="-1819"/>
          <a:stretch/>
        </p:blipFill>
        <p:spPr>
          <a:xfrm>
            <a:off x="5478241" y="1766807"/>
            <a:ext cx="6443059" cy="386141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B2914A-4C11-4F3E-9967-F9365E1EE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85537"/>
              </p:ext>
            </p:extLst>
          </p:nvPr>
        </p:nvGraphicFramePr>
        <p:xfrm>
          <a:off x="473470" y="2280537"/>
          <a:ext cx="4203045" cy="3762260"/>
        </p:xfrm>
        <a:graphic>
          <a:graphicData uri="http://schemas.openxmlformats.org/drawingml/2006/table">
            <a:tbl>
              <a:tblPr/>
              <a:tblGrid>
                <a:gridCol w="1860796">
                  <a:extLst>
                    <a:ext uri="{9D8B030D-6E8A-4147-A177-3AD203B41FA5}">
                      <a16:colId xmlns:a16="http://schemas.microsoft.com/office/drawing/2014/main" val="2833417707"/>
                    </a:ext>
                  </a:extLst>
                </a:gridCol>
                <a:gridCol w="2342249">
                  <a:extLst>
                    <a:ext uri="{9D8B030D-6E8A-4147-A177-3AD203B41FA5}">
                      <a16:colId xmlns:a16="http://schemas.microsoft.com/office/drawing/2014/main" val="2441303241"/>
                    </a:ext>
                  </a:extLst>
                </a:gridCol>
              </a:tblGrid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dirty="0">
                          <a:effectLst/>
                        </a:rPr>
                        <a:t>Developer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u="none" strike="noStrike">
                          <a:solidFill>
                            <a:srgbClr val="0B0080"/>
                          </a:solidFill>
                          <a:effectLst/>
                          <a:hlinkClick r:id="rId3" tooltip="Intel Corporation"/>
                        </a:rPr>
                        <a:t>Intel Corporation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850016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Type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u="none" strike="noStrike">
                          <a:solidFill>
                            <a:srgbClr val="0B0080"/>
                          </a:solidFill>
                          <a:effectLst/>
                          <a:hlinkClick r:id="rId4" tooltip="Single-board computer"/>
                        </a:rPr>
                        <a:t>Single-board computer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10837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Release date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10 July 2014</a:t>
                      </a:r>
                      <a:r>
                        <a:rPr lang="en-JM" sz="1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[4]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50395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dirty="0">
                          <a:effectLst/>
                        </a:rPr>
                        <a:t>Introductory price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US$79.90</a:t>
                      </a:r>
                      <a:r>
                        <a:rPr lang="en-JM" sz="1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[5]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241417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u="none" strike="noStrike" dirty="0">
                          <a:solidFill>
                            <a:srgbClr val="0B0080"/>
                          </a:solidFill>
                          <a:effectLst/>
                          <a:hlinkClick r:id="rId7" tooltip="Operating system"/>
                        </a:rPr>
                        <a:t>Operating system</a:t>
                      </a:r>
                      <a:endParaRPr lang="en-JM" sz="1400" dirty="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u="none" strike="noStrike">
                          <a:solidFill>
                            <a:srgbClr val="0B0080"/>
                          </a:solidFill>
                          <a:effectLst/>
                          <a:hlinkClick r:id="rId8" tooltip="Linux"/>
                        </a:rPr>
                        <a:t>Linux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988695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u="none" strike="noStrike" dirty="0">
                          <a:solidFill>
                            <a:srgbClr val="0B0080"/>
                          </a:solidFill>
                          <a:effectLst/>
                          <a:hlinkClick r:id="rId9" tooltip="Central processing unit"/>
                        </a:rPr>
                        <a:t>CPU</a:t>
                      </a:r>
                      <a:endParaRPr lang="en-JM" sz="1400" dirty="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u="none" strike="noStrike">
                          <a:solidFill>
                            <a:srgbClr val="0B0080"/>
                          </a:solidFill>
                          <a:effectLst/>
                          <a:hlinkClick r:id="rId10" tooltip="Intel Quark"/>
                        </a:rPr>
                        <a:t>Intel Quark X1000</a:t>
                      </a:r>
                      <a:r>
                        <a:rPr lang="en-JM" sz="1400">
                          <a:effectLst/>
                        </a:rPr>
                        <a:t> 32-bit 400 </a:t>
                      </a:r>
                      <a:r>
                        <a:rPr lang="en-JM" sz="1400" u="none" strike="noStrike">
                          <a:solidFill>
                            <a:srgbClr val="0B0080"/>
                          </a:solidFill>
                          <a:effectLst/>
                          <a:hlinkClick r:id="rId11" tooltip="Hertz"/>
                        </a:rPr>
                        <a:t>MHz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07314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Memory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256 </a:t>
                      </a:r>
                      <a:r>
                        <a:rPr lang="en-JM" sz="1400" u="none" strike="noStrike">
                          <a:solidFill>
                            <a:srgbClr val="0B0080"/>
                          </a:solidFill>
                          <a:effectLst/>
                          <a:hlinkClick r:id="rId12" tooltip="Megabyte"/>
                        </a:rPr>
                        <a:t>MB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83393"/>
                  </a:ext>
                </a:extLst>
              </a:tr>
              <a:tr h="550899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Storage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Flash Memory 8M, EEPROM 8 kb, Micro SD card slot up to 32GB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674592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Power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15 </a:t>
                      </a:r>
                      <a:r>
                        <a:rPr lang="en-JM" sz="1400" u="none" strike="noStrike">
                          <a:solidFill>
                            <a:srgbClr val="0B0080"/>
                          </a:solidFill>
                          <a:effectLst/>
                          <a:hlinkClick r:id="rId13" tooltip="Watt"/>
                        </a:rPr>
                        <a:t>W</a:t>
                      </a:r>
                      <a:endParaRPr lang="en-JM" sz="140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079532"/>
                  </a:ext>
                </a:extLst>
              </a:tr>
              <a:tr h="314366"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>
                          <a:effectLst/>
                        </a:rPr>
                        <a:t>Website</a:t>
                      </a: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JM" sz="1400" u="none" strike="noStrike" dirty="0">
                          <a:solidFill>
                            <a:srgbClr val="663366"/>
                          </a:solidFill>
                          <a:effectLst/>
                          <a:hlinkClick r:id="rId14"/>
                        </a:rPr>
                        <a:t>www.intel.com</a:t>
                      </a:r>
                      <a:endParaRPr lang="en-JM" sz="1400" dirty="0">
                        <a:effectLst/>
                      </a:endParaRPr>
                    </a:p>
                  </a:txBody>
                  <a:tcPr marL="90266" marR="90266" marT="45133" marB="4513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9447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AC22539-BE68-4C8B-A771-8D0AA6194CC8}"/>
              </a:ext>
            </a:extLst>
          </p:cNvPr>
          <p:cNvSpPr txBox="1"/>
          <p:nvPr/>
        </p:nvSpPr>
        <p:spPr>
          <a:xfrm>
            <a:off x="4892556" y="5582053"/>
            <a:ext cx="6859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JM" sz="1200" dirty="0">
                <a:hlinkClick r:id="rId15"/>
              </a:rPr>
              <a:t>https://www.intel.com/content/dam/support/us/en/documents/galileo/sb/intelgalileogen2prodbrief_330736_003.pdf</a:t>
            </a:r>
            <a:endParaRPr lang="en-JM" sz="1200" dirty="0"/>
          </a:p>
          <a:p>
            <a:pPr marL="342900" indent="-342900">
              <a:buFont typeface="+mj-lt"/>
              <a:buAutoNum type="arabicPeriod"/>
            </a:pPr>
            <a:r>
              <a:rPr lang="en-JM" sz="1200" dirty="0">
                <a:hlinkClick r:id="rId16"/>
              </a:rPr>
              <a:t>https://www.intel.com/content/dam/support/us/en/documents/galileo/sb/galileo_fabh_schem_120514.pdf</a:t>
            </a:r>
            <a:r>
              <a:rPr lang="en-JM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771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02EF214-B007-4771-8985-A3041E8F6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2BF9CC7-88C9-4BDF-845E-2BB24ADD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B3BDFA9-3CAC-42FD-97D5-4F4FEF5E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23">
              <a:extLst>
                <a:ext uri="{FF2B5EF4-FFF2-40B4-BE49-F238E27FC236}">
                  <a16:creationId xmlns:a16="http://schemas.microsoft.com/office/drawing/2014/main" id="{CB4B9049-A2D4-40FE-A49C-70450D12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Rectangle 25">
              <a:extLst>
                <a:ext uri="{FF2B5EF4-FFF2-40B4-BE49-F238E27FC236}">
                  <a16:creationId xmlns:a16="http://schemas.microsoft.com/office/drawing/2014/main" id="{43DE6DC5-6433-482B-970E-3FCDDA39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5C409EFF-FE08-4B90-9C93-B11960F26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9" name="Rectangle 27">
              <a:extLst>
                <a:ext uri="{FF2B5EF4-FFF2-40B4-BE49-F238E27FC236}">
                  <a16:creationId xmlns:a16="http://schemas.microsoft.com/office/drawing/2014/main" id="{9B247D5D-6A57-4E15-B30F-EF614BEA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0" name="Rectangle 28">
              <a:extLst>
                <a:ext uri="{FF2B5EF4-FFF2-40B4-BE49-F238E27FC236}">
                  <a16:creationId xmlns:a16="http://schemas.microsoft.com/office/drawing/2014/main" id="{B3DE0615-51F9-4436-BC6F-8B37603C0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1" name="Rectangle 29">
              <a:extLst>
                <a:ext uri="{FF2B5EF4-FFF2-40B4-BE49-F238E27FC236}">
                  <a16:creationId xmlns:a16="http://schemas.microsoft.com/office/drawing/2014/main" id="{687DCF6E-0DB3-4AB1-9CD0-A726BDAE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1230C3CB-B359-4E08-8158-23972151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3" name="Isosceles Triangle 182">
              <a:extLst>
                <a:ext uri="{FF2B5EF4-FFF2-40B4-BE49-F238E27FC236}">
                  <a16:creationId xmlns:a16="http://schemas.microsoft.com/office/drawing/2014/main" id="{1C28B691-36C0-43DF-BA92-BBDFA845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85" name="Rectangle 18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611F825-2DFF-4B44-8BA5-88647B01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77" y="209228"/>
            <a:ext cx="4203045" cy="13756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Micro Controller Board - Option: B (</a:t>
            </a:r>
            <a:r>
              <a:rPr lang="en-US" sz="3600" dirty="0" err="1">
                <a:solidFill>
                  <a:schemeClr val="bg1"/>
                </a:solidFill>
              </a:rPr>
              <a:t>Cont’ed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D51EDA-7F97-4D5A-B24A-E33E2151F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234" y="2169006"/>
            <a:ext cx="4243707" cy="429949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JM" sz="1500" u="sng" dirty="0">
                <a:solidFill>
                  <a:srgbClr val="92D050"/>
                </a:solidFill>
              </a:rPr>
              <a:t>Component Layout: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Intel® Galileo Gen 2 Board substituted the mini USB host port for a full-size USB host port.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FTDI Port has substituted the 3.5 mm jack.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Multiple multiplexers replaced the Cypress CY8C9540A.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reboot is now found where the reset button was on the previous version on the bottom left side.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reset isn't on the bottom right of the device where the reboot was located in the previous version.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power supply is a minimum of 7V, and maximum of 15V. Don't use the power supply of the previous version.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IOREF pins are next to the Ethernet port.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LED for USB relocated and new OC LED.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New LED for Loading, ON and SD LEDs relocated.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Preset for installation of PoE module.</a:t>
            </a:r>
          </a:p>
          <a:p>
            <a:pPr>
              <a:lnSpc>
                <a:spcPct val="90000"/>
              </a:lnSpc>
            </a:pPr>
            <a:endParaRPr lang="en-US" b="0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b="0" i="0" dirty="0">
                <a:solidFill>
                  <a:schemeClr val="bg1"/>
                </a:solidFill>
                <a:effectLst/>
              </a:rPr>
              <a:t>N.B: Other changes not showed in the image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0" i="0" dirty="0">
                <a:solidFill>
                  <a:schemeClr val="bg1"/>
                </a:solidFill>
                <a:effectLst/>
              </a:rPr>
              <a:t>JTAG is on the back side of the board.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23953DC-72EF-4229-B2DF-80E767F7B4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2786" b="166"/>
          <a:stretch/>
        </p:blipFill>
        <p:spPr>
          <a:xfrm>
            <a:off x="5535055" y="1332854"/>
            <a:ext cx="6428632" cy="4057192"/>
          </a:xfrm>
          <a:prstGeom prst="rect">
            <a:avLst/>
          </a:prstGeom>
        </p:spPr>
      </p:pic>
      <p:sp>
        <p:nvSpPr>
          <p:cNvPr id="191" name="Isosceles Triangle 19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173721-8EAB-4524-B340-1FDFEC6C9B0A}"/>
              </a:ext>
            </a:extLst>
          </p:cNvPr>
          <p:cNvSpPr txBox="1"/>
          <p:nvPr/>
        </p:nvSpPr>
        <p:spPr>
          <a:xfrm>
            <a:off x="428777" y="1637268"/>
            <a:ext cx="437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92D050"/>
                </a:solidFill>
              </a:rPr>
              <a:t>Intel® Galileo Gen 2 Development Board</a:t>
            </a:r>
            <a:endParaRPr lang="en-JM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945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SYNTAX &amp; LIBRARIES</a:t>
            </a:r>
            <a:endParaRPr lang="en-JM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M" dirty="0"/>
              <a:t>Section #1</a:t>
            </a:r>
          </a:p>
        </p:txBody>
      </p:sp>
    </p:spTree>
    <p:extLst>
      <p:ext uri="{BB962C8B-B14F-4D97-AF65-F5344CB8AC3E}">
        <p14:creationId xmlns:p14="http://schemas.microsoft.com/office/powerpoint/2010/main" val="74648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Display Syntax</a:t>
            </a:r>
            <a:endParaRPr lang="en-JM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/>
            <a:r>
              <a:rPr lang="en-029" sz="4000" b="1" dirty="0"/>
              <a:t>Symbols</a:t>
            </a:r>
            <a:endParaRPr lang="en-JM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6239436"/>
              </p:ext>
            </p:extLst>
          </p:nvPr>
        </p:nvGraphicFramePr>
        <p:xfrm>
          <a:off x="676275" y="2736850"/>
          <a:ext cx="4184650" cy="330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 algn="ctr"/>
            <a:r>
              <a:rPr lang="en-029" sz="4000" b="1" dirty="0"/>
              <a:t>Colours</a:t>
            </a:r>
            <a:endParaRPr lang="en-JM" sz="40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40458040"/>
              </p:ext>
            </p:extLst>
          </p:nvPr>
        </p:nvGraphicFramePr>
        <p:xfrm>
          <a:off x="5087938" y="2736850"/>
          <a:ext cx="4186237" cy="330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97220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029" dirty="0"/>
              <a:t>Icon Library</a:t>
            </a:r>
            <a:endParaRPr lang="en-JM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76629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97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FC9A0-FB52-4868-A3A7-AA1BF5F2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39515"/>
          </a:xfrm>
        </p:spPr>
        <p:txBody>
          <a:bodyPr>
            <a:normAutofit/>
          </a:bodyPr>
          <a:lstStyle/>
          <a:p>
            <a:r>
              <a:rPr lang="en-029" dirty="0"/>
              <a:t>Icon Library (</a:t>
            </a:r>
            <a:r>
              <a:rPr lang="en-029" dirty="0" err="1"/>
              <a:t>Cont’ed</a:t>
            </a:r>
            <a:r>
              <a:rPr lang="en-029" dirty="0"/>
              <a:t>)</a:t>
            </a:r>
            <a:endParaRPr lang="en-JM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82F56C-7849-439B-99DD-0315D3CA0612}"/>
              </a:ext>
            </a:extLst>
          </p:cNvPr>
          <p:cNvSpPr txBox="1">
            <a:spLocks/>
          </p:cNvSpPr>
          <p:nvPr/>
        </p:nvSpPr>
        <p:spPr>
          <a:xfrm>
            <a:off x="1813810" y="1411821"/>
            <a:ext cx="8230662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-3429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37" indent="-28575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473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11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947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184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420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657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894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029" sz="2800" dirty="0"/>
              <a:t>Functions</a:t>
            </a:r>
            <a:endParaRPr lang="en-JM" dirty="0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0292BB8C-E52F-41E7-B963-9A610C852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215230"/>
              </p:ext>
            </p:extLst>
          </p:nvPr>
        </p:nvGraphicFramePr>
        <p:xfrm>
          <a:off x="842963" y="2323475"/>
          <a:ext cx="10764837" cy="3951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912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FC9A0-FB52-4868-A3A7-AA1BF5F2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39515"/>
          </a:xfrm>
        </p:spPr>
        <p:txBody>
          <a:bodyPr>
            <a:normAutofit/>
          </a:bodyPr>
          <a:lstStyle/>
          <a:p>
            <a:r>
              <a:rPr lang="en-029" dirty="0"/>
              <a:t>Icon Library (</a:t>
            </a:r>
            <a:r>
              <a:rPr lang="en-029" dirty="0" err="1"/>
              <a:t>Cont’ed</a:t>
            </a:r>
            <a:r>
              <a:rPr lang="en-029" dirty="0"/>
              <a:t>)</a:t>
            </a:r>
            <a:endParaRPr lang="en-JM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82F56C-7849-439B-99DD-0315D3CA0612}"/>
              </a:ext>
            </a:extLst>
          </p:cNvPr>
          <p:cNvSpPr txBox="1">
            <a:spLocks/>
          </p:cNvSpPr>
          <p:nvPr/>
        </p:nvSpPr>
        <p:spPr>
          <a:xfrm>
            <a:off x="1753848" y="1411821"/>
            <a:ext cx="8290623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-3429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37" indent="-28575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473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11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947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184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420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657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894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029" sz="2800" dirty="0"/>
              <a:t>Cursors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0292BB8C-E52F-41E7-B963-9A610C852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597324"/>
              </p:ext>
            </p:extLst>
          </p:nvPr>
        </p:nvGraphicFramePr>
        <p:xfrm>
          <a:off x="842963" y="2323475"/>
          <a:ext cx="10764837" cy="3951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773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FC9A0-FB52-4868-A3A7-AA1BF5F2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39515"/>
          </a:xfrm>
        </p:spPr>
        <p:txBody>
          <a:bodyPr>
            <a:normAutofit/>
          </a:bodyPr>
          <a:lstStyle/>
          <a:p>
            <a:r>
              <a:rPr lang="en-029" dirty="0"/>
              <a:t>Icon Library (</a:t>
            </a:r>
            <a:r>
              <a:rPr lang="en-029" dirty="0" err="1"/>
              <a:t>Cont’ed</a:t>
            </a:r>
            <a:r>
              <a:rPr lang="en-029" dirty="0"/>
              <a:t>)</a:t>
            </a:r>
            <a:endParaRPr lang="en-JM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82F56C-7849-439B-99DD-0315D3CA0612}"/>
              </a:ext>
            </a:extLst>
          </p:cNvPr>
          <p:cNvSpPr txBox="1">
            <a:spLocks/>
          </p:cNvSpPr>
          <p:nvPr/>
        </p:nvSpPr>
        <p:spPr>
          <a:xfrm>
            <a:off x="1753848" y="1411821"/>
            <a:ext cx="8290623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-3429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37" indent="-28575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473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11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947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184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420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657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894" indent="-228600" algn="l" defTabSz="108847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029" sz="2800" dirty="0"/>
              <a:t>Special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0292BB8C-E52F-41E7-B963-9A610C852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79376"/>
              </p:ext>
            </p:extLst>
          </p:nvPr>
        </p:nvGraphicFramePr>
        <p:xfrm>
          <a:off x="842963" y="2323475"/>
          <a:ext cx="10764837" cy="3951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189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Start-up Sequences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29" dirty="0"/>
              <a:t>Section No. 1A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23263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Boot Loader Sequence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098123"/>
              </p:ext>
            </p:extLst>
          </p:nvPr>
        </p:nvGraphicFramePr>
        <p:xfrm>
          <a:off x="609600" y="1905000"/>
          <a:ext cx="1097280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Boot Loader Screen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2000" dirty="0">
                          <a:solidFill>
                            <a:srgbClr val="FF0000"/>
                          </a:solidFill>
                        </a:rPr>
                        <a:t>[MAJ]</a:t>
                      </a:r>
                    </a:p>
                  </a:txBody>
                  <a:tcPr vert="wordArt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20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vert="wordArt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2000" dirty="0">
                          <a:solidFill>
                            <a:srgbClr val="FF0000"/>
                          </a:solidFill>
                        </a:rPr>
                        <a:t>[MIN]</a:t>
                      </a:r>
                    </a:p>
                  </a:txBody>
                  <a:tcPr vert="wordArtVert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2000" dirty="0">
                          <a:solidFill>
                            <a:srgbClr val="FF0000"/>
                          </a:solidFill>
                        </a:rPr>
                        <a:t>[MIN]</a:t>
                      </a:r>
                    </a:p>
                  </a:txBody>
                  <a:tcPr vert="wordArtVert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2000" dirty="0">
                          <a:solidFill>
                            <a:srgbClr val="FF0000"/>
                          </a:solidFill>
                        </a:rPr>
                        <a:t>[REL]</a:t>
                      </a:r>
                    </a:p>
                  </a:txBody>
                  <a:tcPr vert="wordArtVert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3C0F3-8713-4DA8-AC1A-A43B35F31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JM" dirty="0">
                <a:solidFill>
                  <a:schemeClr val="tx1"/>
                </a:solidFill>
              </a:rPr>
              <a:t>16x2 Monochrome LCD Display Layout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7" y="3053651"/>
            <a:ext cx="559527" cy="124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45EF89-FD6F-4A19-9289-DD0A5F090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139" y="3053652"/>
            <a:ext cx="559527" cy="1243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8381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Contents	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029" dirty="0"/>
              <a:t>Project Overview</a:t>
            </a:r>
          </a:p>
          <a:p>
            <a:pPr lvl="1"/>
            <a:r>
              <a:rPr lang="en-029" dirty="0"/>
              <a:t>Background</a:t>
            </a:r>
          </a:p>
          <a:p>
            <a:pPr lvl="1"/>
            <a:r>
              <a:rPr lang="en-029" dirty="0"/>
              <a:t>Goals &amp; Purpose</a:t>
            </a:r>
          </a:p>
          <a:p>
            <a:pPr lvl="1"/>
            <a:r>
              <a:rPr lang="en-029" dirty="0"/>
              <a:t>Objectives</a:t>
            </a:r>
          </a:p>
          <a:p>
            <a:pPr>
              <a:buFont typeface="+mj-lt"/>
              <a:buAutoNum type="arabicPeriod"/>
            </a:pPr>
            <a:r>
              <a:rPr lang="en-JM" dirty="0"/>
              <a:t>START-UP SEQUENCE</a:t>
            </a:r>
          </a:p>
          <a:p>
            <a:pPr>
              <a:buFont typeface="+mj-lt"/>
              <a:buAutoNum type="arabicPeriod"/>
            </a:pPr>
            <a:r>
              <a:rPr lang="en-029" dirty="0"/>
              <a:t>OPERATING</a:t>
            </a:r>
          </a:p>
          <a:p>
            <a:pPr>
              <a:buFont typeface="+mj-lt"/>
              <a:buAutoNum type="arabicPeriod"/>
            </a:pPr>
            <a:r>
              <a:rPr lang="en-029" dirty="0"/>
              <a:t>MAIN MENU</a:t>
            </a:r>
          </a:p>
          <a:p>
            <a:pPr lvl="1"/>
            <a:r>
              <a:rPr lang="en-029" dirty="0"/>
              <a:t>Setting Sub-Menu</a:t>
            </a:r>
          </a:p>
          <a:p>
            <a:pPr>
              <a:buFont typeface="+mj-lt"/>
              <a:buAutoNum type="arabicPeriod"/>
            </a:pPr>
            <a:r>
              <a:rPr lang="en-029" dirty="0"/>
              <a:t>END</a:t>
            </a:r>
          </a:p>
          <a:p>
            <a:endParaRPr lang="en-029" dirty="0"/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12870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Boot Loader Sequence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922397D-F497-4B6E-BF7A-D10F5090F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649174"/>
              </p:ext>
            </p:extLst>
          </p:nvPr>
        </p:nvGraphicFramePr>
        <p:xfrm>
          <a:off x="609600" y="1905000"/>
          <a:ext cx="109728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9C3F4A-9455-4CA2-BCD8-456401FE86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JM" dirty="0">
                <a:solidFill>
                  <a:schemeClr val="tx1"/>
                </a:solidFill>
              </a:rPr>
              <a:t>Firmware version display description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70943108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Start-up Sequence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29" dirty="0"/>
              <a:t>Section No. 2B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589037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Resonance Scanning Sequence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776440"/>
              </p:ext>
            </p:extLst>
          </p:nvPr>
        </p:nvGraphicFramePr>
        <p:xfrm>
          <a:off x="609600" y="1905000"/>
          <a:ext cx="1097280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Frequency Scanning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JM" sz="6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825F9-1F4A-4127-BE1E-AB7092FDDA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JM" dirty="0">
                <a:solidFill>
                  <a:schemeClr val="tx1"/>
                </a:solidFill>
              </a:rPr>
              <a:t>16x2 Monochrome LCD Display Layout</a:t>
            </a:r>
          </a:p>
          <a:p>
            <a:endParaRPr lang="en-JM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62" y="4334933"/>
            <a:ext cx="534008" cy="12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7170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OPERATION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29" dirty="0"/>
              <a:t>Section No. 2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9782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Home Screen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13113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087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Home Screen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666998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Home Screen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@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600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6000" dirty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en-JM" sz="6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6000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462" y="4351867"/>
            <a:ext cx="534008" cy="12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25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MAIN MENU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29" dirty="0"/>
              <a:t>Section No. 3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48723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Menu Options</a:t>
            </a:r>
            <a:endParaRPr lang="en-JM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327659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571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Main Menu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387557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Main Menu Splash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U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891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Main Menu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305688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029" sz="6000" dirty="0"/>
                        <a:t>Main Menu</a:t>
                      </a:r>
                      <a:r>
                        <a:rPr lang="en-029" sz="6000" baseline="0" dirty="0"/>
                        <a:t> - Top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U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1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R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C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R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7" name="Down Arrow 6"/>
          <p:cNvSpPr/>
          <p:nvPr/>
        </p:nvSpPr>
        <p:spPr>
          <a:xfrm>
            <a:off x="893617" y="30964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4493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PROJECT OVERVIEW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80340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Main Menu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9409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Main Menu</a:t>
                      </a:r>
                      <a:r>
                        <a:rPr lang="en-029" sz="6000" baseline="0" dirty="0"/>
                        <a:t> - Middle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U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2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893617" y="30964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7" name="Oval 6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Up Arrow 7"/>
          <p:cNvSpPr/>
          <p:nvPr/>
        </p:nvSpPr>
        <p:spPr>
          <a:xfrm>
            <a:off x="10806545" y="306531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11" name="Right Arrow 10"/>
          <p:cNvSpPr/>
          <p:nvPr/>
        </p:nvSpPr>
        <p:spPr>
          <a:xfrm>
            <a:off x="10806545" y="4828448"/>
            <a:ext cx="4260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223599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Main Menu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926974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Main Menu</a:t>
                      </a:r>
                      <a:r>
                        <a:rPr lang="en-029" sz="6000" baseline="0" dirty="0"/>
                        <a:t> - Bottom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M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U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3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x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err="1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Up Arrow 7"/>
          <p:cNvSpPr/>
          <p:nvPr/>
        </p:nvSpPr>
        <p:spPr>
          <a:xfrm>
            <a:off x="10806545" y="306531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4382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SETTINGS SUB-MENU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29" dirty="0"/>
              <a:t>Section No. 4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254497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SETTINGS MENU -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591346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Settings Menu</a:t>
                      </a:r>
                      <a:r>
                        <a:rPr lang="en-029" sz="6000" baseline="0" dirty="0"/>
                        <a:t> - Top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2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1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O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p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err="1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o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?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893617" y="30964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7" name="Oval 6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11" name="Right Arrow 10"/>
          <p:cNvSpPr/>
          <p:nvPr/>
        </p:nvSpPr>
        <p:spPr>
          <a:xfrm>
            <a:off x="10806545" y="4828448"/>
            <a:ext cx="4260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943275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SETTINGS MENU -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746344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Settings Menu</a:t>
                      </a:r>
                      <a:r>
                        <a:rPr lang="en-029" sz="6000" baseline="0" dirty="0"/>
                        <a:t> - Middle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2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?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D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b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u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 err="1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893617" y="309649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7" name="Oval 6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Up Arrow 7"/>
          <p:cNvSpPr/>
          <p:nvPr/>
        </p:nvSpPr>
        <p:spPr>
          <a:xfrm>
            <a:off x="10806545" y="306531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11" name="Right Arrow 10"/>
          <p:cNvSpPr/>
          <p:nvPr/>
        </p:nvSpPr>
        <p:spPr>
          <a:xfrm>
            <a:off x="10806545" y="4828448"/>
            <a:ext cx="4260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613010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SETTINGS MENU - 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484424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Settings Menu</a:t>
                      </a:r>
                      <a:r>
                        <a:rPr lang="en-029" sz="6000" baseline="0" dirty="0"/>
                        <a:t> - Bottom</a:t>
                      </a:r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&lt;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2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.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E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T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I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N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G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S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&gt;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?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: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B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a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c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29" sz="6000" dirty="0"/>
                        <a:t>k</a:t>
                      </a:r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983395" y="4509655"/>
            <a:ext cx="3948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Up Arrow 7"/>
          <p:cNvSpPr/>
          <p:nvPr/>
        </p:nvSpPr>
        <p:spPr>
          <a:xfrm>
            <a:off x="10806545" y="306531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3" name="Left Arrow 2"/>
          <p:cNvSpPr/>
          <p:nvPr/>
        </p:nvSpPr>
        <p:spPr>
          <a:xfrm>
            <a:off x="10806545" y="4759037"/>
            <a:ext cx="48463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36914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JM" dirty="0"/>
              <a:t>THE 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M" dirty="0"/>
              <a:t>THANK YOU!</a:t>
            </a:r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40631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M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245024"/>
              </p:ext>
            </p:extLst>
          </p:nvPr>
        </p:nvGraphicFramePr>
        <p:xfrm>
          <a:off x="838200" y="1825625"/>
          <a:ext cx="10526480" cy="38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9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2089">
                <a:tc gridSpan="16"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31"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JM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62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8846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dirty="0"/>
              <a:t>Purpose &amp;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9065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43023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28">
            <a:extLst>
              <a:ext uri="{FF2B5EF4-FFF2-40B4-BE49-F238E27FC236}">
                <a16:creationId xmlns:a16="http://schemas.microsoft.com/office/drawing/2014/main" id="{702EF214-B007-4771-8985-A3041E8F6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7" name="Straight Connector 29">
              <a:extLst>
                <a:ext uri="{FF2B5EF4-FFF2-40B4-BE49-F238E27FC236}">
                  <a16:creationId xmlns:a16="http://schemas.microsoft.com/office/drawing/2014/main" id="{E2BF9CC7-88C9-4BDF-845E-2BB24ADD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30">
              <a:extLst>
                <a:ext uri="{FF2B5EF4-FFF2-40B4-BE49-F238E27FC236}">
                  <a16:creationId xmlns:a16="http://schemas.microsoft.com/office/drawing/2014/main" id="{5B3BDFA9-3CAC-42FD-97D5-4F4FEF5E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23">
              <a:extLst>
                <a:ext uri="{FF2B5EF4-FFF2-40B4-BE49-F238E27FC236}">
                  <a16:creationId xmlns:a16="http://schemas.microsoft.com/office/drawing/2014/main" id="{CB4B9049-A2D4-40FE-A49C-70450D12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Rectangle 25">
              <a:extLst>
                <a:ext uri="{FF2B5EF4-FFF2-40B4-BE49-F238E27FC236}">
                  <a16:creationId xmlns:a16="http://schemas.microsoft.com/office/drawing/2014/main" id="{43DE6DC5-6433-482B-970E-3FCDDA39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Isosceles Triangle 33">
              <a:extLst>
                <a:ext uri="{FF2B5EF4-FFF2-40B4-BE49-F238E27FC236}">
                  <a16:creationId xmlns:a16="http://schemas.microsoft.com/office/drawing/2014/main" id="{5C409EFF-FE08-4B90-9C93-B11960F26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7">
              <a:extLst>
                <a:ext uri="{FF2B5EF4-FFF2-40B4-BE49-F238E27FC236}">
                  <a16:creationId xmlns:a16="http://schemas.microsoft.com/office/drawing/2014/main" id="{9B247D5D-6A57-4E15-B30F-EF614BEA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B3DE0615-51F9-4436-BC6F-8B37603C0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687DCF6E-0DB3-4AB1-9CD0-A726BDAE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37">
              <a:extLst>
                <a:ext uri="{FF2B5EF4-FFF2-40B4-BE49-F238E27FC236}">
                  <a16:creationId xmlns:a16="http://schemas.microsoft.com/office/drawing/2014/main" id="{1230C3CB-B359-4E08-8158-23972151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C28B691-36C0-43DF-BA92-BBDFA845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65" name="Rectangle 4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4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7" name="Isosceles Triangle 4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611F825-2DFF-4B44-8BA5-88647B01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93" y="23941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Micro Controller Board - Option: 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D51EDA-7F97-4D5A-B24A-E33E2151F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4800" y="2566410"/>
            <a:ext cx="4032898" cy="390564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SainSmart</a:t>
            </a:r>
            <a:r>
              <a:rPr lang="en-US" dirty="0">
                <a:solidFill>
                  <a:schemeClr val="bg1"/>
                </a:solidFill>
              </a:rPr>
              <a:t> Due is a microcontroller board based on the Atmel SAM3X8E ARM Cortex-M3 CPU (datasheet). It is the first </a:t>
            </a:r>
            <a:r>
              <a:rPr lang="en-US" dirty="0" err="1">
                <a:solidFill>
                  <a:schemeClr val="bg1"/>
                </a:solidFill>
              </a:rPr>
              <a:t>SainSmart</a:t>
            </a:r>
            <a:r>
              <a:rPr lang="en-US" dirty="0">
                <a:solidFill>
                  <a:schemeClr val="bg1"/>
                </a:solidFill>
              </a:rPr>
              <a:t> board based on a 32-bit ARM core microcontroller. It has 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54 digital input/output pins (of which 12 can be used as PWM outputs), 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12 analog inputs, 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4 UARTs (hardware serial ports), 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a 84 MHz clock, 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an USB OTG capable connection, 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2 DAC (digital to analog),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2 TWI, a power jack, an SPI header, a JTAG header, a reset button and an erase button.</a:t>
            </a: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C68CA1D1-4177-4853-B025-A7C3630D98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795" t="19883" r="-1255" b="28137"/>
          <a:stretch/>
        </p:blipFill>
        <p:spPr>
          <a:xfrm>
            <a:off x="5476823" y="1679931"/>
            <a:ext cx="6689941" cy="3670487"/>
          </a:xfrm>
          <a:prstGeom prst="rect">
            <a:avLst/>
          </a:prstGeom>
        </p:spPr>
      </p:pic>
      <p:sp>
        <p:nvSpPr>
          <p:cNvPr id="168" name="Isosceles Triangle 4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173721-8EAB-4524-B340-1FDFEC6C9B0A}"/>
              </a:ext>
            </a:extLst>
          </p:cNvPr>
          <p:cNvSpPr txBox="1"/>
          <p:nvPr/>
        </p:nvSpPr>
        <p:spPr>
          <a:xfrm>
            <a:off x="616862" y="1603836"/>
            <a:ext cx="4370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SainSmart</a:t>
            </a:r>
            <a:r>
              <a:rPr lang="en-US" dirty="0">
                <a:solidFill>
                  <a:srgbClr val="92D050"/>
                </a:solidFill>
              </a:rPr>
              <a:t> Due </a:t>
            </a:r>
            <a:r>
              <a:rPr lang="en-US" sz="2000" dirty="0">
                <a:solidFill>
                  <a:srgbClr val="92D050"/>
                </a:solidFill>
              </a:rPr>
              <a:t>Atmel</a:t>
            </a:r>
            <a:r>
              <a:rPr lang="en-US" dirty="0">
                <a:solidFill>
                  <a:srgbClr val="92D050"/>
                </a:solidFill>
              </a:rPr>
              <a:t> SAM3X8E ARM Cortex-M3 board</a:t>
            </a:r>
          </a:p>
          <a:p>
            <a:endParaRPr lang="en-JM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95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09" y="472747"/>
            <a:ext cx="4660126" cy="1375608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Micro Controller Board - Option: A (Pg. 2)</a:t>
            </a:r>
            <a:endParaRPr lang="en-029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0A16AF1-4BC6-4351-89DA-F95B1FF92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564162"/>
              </p:ext>
            </p:extLst>
          </p:nvPr>
        </p:nvGraphicFramePr>
        <p:xfrm>
          <a:off x="380009" y="2321101"/>
          <a:ext cx="4153633" cy="424159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387668">
                  <a:extLst>
                    <a:ext uri="{9D8B030D-6E8A-4147-A177-3AD203B41FA5}">
                      <a16:colId xmlns:a16="http://schemas.microsoft.com/office/drawing/2014/main" val="748163515"/>
                    </a:ext>
                  </a:extLst>
                </a:gridCol>
                <a:gridCol w="1667391">
                  <a:extLst>
                    <a:ext uri="{9D8B030D-6E8A-4147-A177-3AD203B41FA5}">
                      <a16:colId xmlns:a16="http://schemas.microsoft.com/office/drawing/2014/main" val="1161372505"/>
                    </a:ext>
                  </a:extLst>
                </a:gridCol>
                <a:gridCol w="431183">
                  <a:extLst>
                    <a:ext uri="{9D8B030D-6E8A-4147-A177-3AD203B41FA5}">
                      <a16:colId xmlns:a16="http://schemas.microsoft.com/office/drawing/2014/main" val="1451722761"/>
                    </a:ext>
                  </a:extLst>
                </a:gridCol>
                <a:gridCol w="1667391">
                  <a:extLst>
                    <a:ext uri="{9D8B030D-6E8A-4147-A177-3AD203B41FA5}">
                      <a16:colId xmlns:a16="http://schemas.microsoft.com/office/drawing/2014/main" val="365009468"/>
                    </a:ext>
                  </a:extLst>
                </a:gridCol>
              </a:tblGrid>
              <a:tr h="378439">
                <a:tc gridSpan="4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Digital I/O Pin Assignments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16326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83856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82948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12029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/>
                        <a:t>LCD_PIN_D0 [OUT]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95366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/>
                        <a:t>LCD_PIN_D1 [OUT]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57080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/>
                        <a:t>LCD_PIN_D2 [OUT]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17119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/>
                        <a:t>LCD_PIN_D3 [OUT]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31053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/>
                        <a:t>LCD_PIN_RS [OUT]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86281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/>
                        <a:t>LCD_PIN</a:t>
                      </a:r>
                      <a:r>
                        <a:rPr lang="en-JM" sz="1200"/>
                        <a:t>_ENABLE [OUT]</a:t>
                      </a:r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013980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41042"/>
                  </a:ext>
                </a:extLst>
              </a:tr>
            </a:tbl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EE128A-4B4D-431C-A959-8B9F79BF9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710" b="-1"/>
          <a:stretch/>
        </p:blipFill>
        <p:spPr>
          <a:xfrm>
            <a:off x="5352197" y="2137558"/>
            <a:ext cx="6688503" cy="3223889"/>
          </a:xfrm>
          <a:prstGeom prst="rect">
            <a:avLst/>
          </a:pr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2EAC11-8085-4303-911C-9026A70EB108}"/>
              </a:ext>
            </a:extLst>
          </p:cNvPr>
          <p:cNvSpPr txBox="1"/>
          <p:nvPr/>
        </p:nvSpPr>
        <p:spPr>
          <a:xfrm>
            <a:off x="5868146" y="1799003"/>
            <a:ext cx="56317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SainSmart</a:t>
            </a:r>
            <a:r>
              <a:rPr lang="en-US" dirty="0">
                <a:solidFill>
                  <a:srgbClr val="92D050"/>
                </a:solidFill>
              </a:rPr>
              <a:t> Due </a:t>
            </a:r>
            <a:r>
              <a:rPr lang="en-US" sz="2000" dirty="0">
                <a:solidFill>
                  <a:srgbClr val="92D050"/>
                </a:solidFill>
              </a:rPr>
              <a:t>Atmel</a:t>
            </a:r>
            <a:r>
              <a:rPr lang="en-US" dirty="0">
                <a:solidFill>
                  <a:srgbClr val="92D050"/>
                </a:solidFill>
              </a:rPr>
              <a:t> SAM3X8E ARM Cortex-M3 board</a:t>
            </a:r>
          </a:p>
          <a:p>
            <a:endParaRPr lang="en-JM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61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0A16AF1-4BC6-4351-89DA-F95B1FF92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70635"/>
              </p:ext>
            </p:extLst>
          </p:nvPr>
        </p:nvGraphicFramePr>
        <p:xfrm>
          <a:off x="380009" y="2321101"/>
          <a:ext cx="4153633" cy="4162829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387668">
                  <a:extLst>
                    <a:ext uri="{9D8B030D-6E8A-4147-A177-3AD203B41FA5}">
                      <a16:colId xmlns:a16="http://schemas.microsoft.com/office/drawing/2014/main" val="748163515"/>
                    </a:ext>
                  </a:extLst>
                </a:gridCol>
                <a:gridCol w="1667391">
                  <a:extLst>
                    <a:ext uri="{9D8B030D-6E8A-4147-A177-3AD203B41FA5}">
                      <a16:colId xmlns:a16="http://schemas.microsoft.com/office/drawing/2014/main" val="1161372505"/>
                    </a:ext>
                  </a:extLst>
                </a:gridCol>
                <a:gridCol w="431183">
                  <a:extLst>
                    <a:ext uri="{9D8B030D-6E8A-4147-A177-3AD203B41FA5}">
                      <a16:colId xmlns:a16="http://schemas.microsoft.com/office/drawing/2014/main" val="1451722761"/>
                    </a:ext>
                  </a:extLst>
                </a:gridCol>
                <a:gridCol w="1667391">
                  <a:extLst>
                    <a:ext uri="{9D8B030D-6E8A-4147-A177-3AD203B41FA5}">
                      <a16:colId xmlns:a16="http://schemas.microsoft.com/office/drawing/2014/main" val="365009468"/>
                    </a:ext>
                  </a:extLst>
                </a:gridCol>
              </a:tblGrid>
              <a:tr h="378439">
                <a:tc gridSpan="4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Digital I/O Pin Assignments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16326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83856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82948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12029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95366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57080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17119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31053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86281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013980"/>
                  </a:ext>
                </a:extLst>
              </a:tr>
              <a:tr h="3784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JM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JM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JM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41042"/>
                  </a:ext>
                </a:extLst>
              </a:tr>
            </a:tbl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EE128A-4B4D-431C-A959-8B9F79BF9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710" b="-1"/>
          <a:stretch/>
        </p:blipFill>
        <p:spPr>
          <a:xfrm>
            <a:off x="5352197" y="2137558"/>
            <a:ext cx="6688503" cy="3223889"/>
          </a:xfrm>
          <a:prstGeom prst="rect">
            <a:avLst/>
          </a:pr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F6AC142-15FD-4EDE-BF9B-273FC340172E}"/>
              </a:ext>
            </a:extLst>
          </p:cNvPr>
          <p:cNvSpPr txBox="1">
            <a:spLocks/>
          </p:cNvSpPr>
          <p:nvPr/>
        </p:nvSpPr>
        <p:spPr>
          <a:xfrm>
            <a:off x="380009" y="472747"/>
            <a:ext cx="4660126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Micro Controller Board - Option: A (Pg.3 </a:t>
            </a:r>
            <a:r>
              <a:rPr lang="en-US" dirty="0" err="1">
                <a:solidFill>
                  <a:schemeClr val="bg1"/>
                </a:solidFill>
              </a:rPr>
              <a:t>Cont’ed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029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D4893-E977-4F30-B812-EC20833D894A}"/>
              </a:ext>
            </a:extLst>
          </p:cNvPr>
          <p:cNvSpPr txBox="1"/>
          <p:nvPr/>
        </p:nvSpPr>
        <p:spPr>
          <a:xfrm>
            <a:off x="5868146" y="1799003"/>
            <a:ext cx="56317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SainSmart</a:t>
            </a:r>
            <a:r>
              <a:rPr lang="en-US" dirty="0">
                <a:solidFill>
                  <a:srgbClr val="92D050"/>
                </a:solidFill>
              </a:rPr>
              <a:t> Due </a:t>
            </a:r>
            <a:r>
              <a:rPr lang="en-US" sz="2000" dirty="0">
                <a:solidFill>
                  <a:srgbClr val="92D050"/>
                </a:solidFill>
              </a:rPr>
              <a:t>Atmel</a:t>
            </a:r>
            <a:r>
              <a:rPr lang="en-US" dirty="0">
                <a:solidFill>
                  <a:srgbClr val="92D050"/>
                </a:solidFill>
              </a:rPr>
              <a:t> SAM3X8E ARM Cortex-M3 board</a:t>
            </a:r>
          </a:p>
          <a:p>
            <a:endParaRPr lang="en-JM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56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1121</Words>
  <Application>Microsoft Office PowerPoint</Application>
  <PresentationFormat>Widescreen</PresentationFormat>
  <Paragraphs>427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Trebuchet MS</vt:lpstr>
      <vt:lpstr>Wingdings 3</vt:lpstr>
      <vt:lpstr>1_Facet</vt:lpstr>
      <vt:lpstr>H20 Decomposition</vt:lpstr>
      <vt:lpstr>Contents </vt:lpstr>
      <vt:lpstr>PROJECT OVERVIEW</vt:lpstr>
      <vt:lpstr>Background</vt:lpstr>
      <vt:lpstr>Purpose &amp; Goals</vt:lpstr>
      <vt:lpstr>Objectives</vt:lpstr>
      <vt:lpstr>Micro Controller Board - Option: A</vt:lpstr>
      <vt:lpstr>Micro Controller Board - Option: A (Pg. 2)</vt:lpstr>
      <vt:lpstr>PowerPoint Presentation</vt:lpstr>
      <vt:lpstr>Micro Controller Board - Option: B</vt:lpstr>
      <vt:lpstr>Micro Controller Board - Option: B (Cont’ed)</vt:lpstr>
      <vt:lpstr>SYNTAX &amp; LIBRARIES</vt:lpstr>
      <vt:lpstr>Display Syntax</vt:lpstr>
      <vt:lpstr>Icon Library</vt:lpstr>
      <vt:lpstr>Icon Library (Cont’ed)</vt:lpstr>
      <vt:lpstr>Icon Library (Cont’ed)</vt:lpstr>
      <vt:lpstr>Icon Library (Cont’ed)</vt:lpstr>
      <vt:lpstr>Start-up Sequences</vt:lpstr>
      <vt:lpstr>Boot Loader Sequence</vt:lpstr>
      <vt:lpstr>Boot Loader Sequence</vt:lpstr>
      <vt:lpstr>Start-up Sequence</vt:lpstr>
      <vt:lpstr>Resonance Scanning Sequence</vt:lpstr>
      <vt:lpstr>OPERATION</vt:lpstr>
      <vt:lpstr>Home Screen Functions</vt:lpstr>
      <vt:lpstr>Home Screen Layout</vt:lpstr>
      <vt:lpstr>MAIN MENU</vt:lpstr>
      <vt:lpstr>Menu Options</vt:lpstr>
      <vt:lpstr>Main Menu Layout</vt:lpstr>
      <vt:lpstr>Main Menu Layout</vt:lpstr>
      <vt:lpstr>Main Menu Layout</vt:lpstr>
      <vt:lpstr>Main Menu Layout</vt:lpstr>
      <vt:lpstr>SETTINGS SUB-MENU</vt:lpstr>
      <vt:lpstr>SETTINGS MENU - Layout</vt:lpstr>
      <vt:lpstr>SETTINGS MENU - Layout</vt:lpstr>
      <vt:lpstr>SETTINGS MENU - Layout</vt:lpstr>
      <vt:lpstr>THE 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H20 Decomposition</dc:title>
  <dc:creator>Ryan Downer</dc:creator>
  <cp:lastModifiedBy>Ryan Downer</cp:lastModifiedBy>
  <cp:revision>5</cp:revision>
  <dcterms:created xsi:type="dcterms:W3CDTF">2020-12-27T17:26:56Z</dcterms:created>
  <dcterms:modified xsi:type="dcterms:W3CDTF">2021-01-13T17:04:49Z</dcterms:modified>
</cp:coreProperties>
</file>