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7" r:id="rId2"/>
    <p:sldId id="296" r:id="rId3"/>
    <p:sldId id="328" r:id="rId4"/>
    <p:sldId id="334" r:id="rId5"/>
    <p:sldId id="332" r:id="rId6"/>
    <p:sldId id="335" r:id="rId7"/>
    <p:sldId id="333" r:id="rId8"/>
    <p:sldId id="316" r:id="rId9"/>
    <p:sldId id="28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00"/>
    <a:srgbClr val="FFFF99"/>
    <a:srgbClr val="00326D"/>
    <a:srgbClr val="007AD7"/>
    <a:srgbClr val="00BAFF"/>
    <a:srgbClr val="F7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1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9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68E7B-91B5-8243-8144-A5FE216C863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E9371-2DDF-2841-B52C-AF59E9988FE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6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232CE-164E-1747-91B0-7DC3B34D2D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B4DA1-A181-7C44-9957-E6D8276A45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1765012" y="2796377"/>
            <a:ext cx="3918389" cy="12652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BF46-DF89-DB44-9C1D-F6830AE36D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75834" y="2939143"/>
            <a:ext cx="4910137" cy="489857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3112-813A-034D-8B26-84A5BA947F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5834" y="3587297"/>
            <a:ext cx="4910137" cy="3587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Presentation Subtitle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4DD5BA8-322E-6248-9A23-99B741B3EB5A}"/>
              </a:ext>
            </a:extLst>
          </p:cNvPr>
          <p:cNvSpPr txBox="1">
            <a:spLocks/>
          </p:cNvSpPr>
          <p:nvPr userDrawn="1"/>
        </p:nvSpPr>
        <p:spPr>
          <a:xfrm>
            <a:off x="5185288" y="5739826"/>
            <a:ext cx="2149677" cy="33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200" u="none" dirty="0">
                <a:solidFill>
                  <a:schemeClr val="bg1"/>
                </a:solidFill>
              </a:rPr>
              <a:t>www.peppol.eu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2BD5A9-F3D8-384A-8158-C86A25949298}"/>
              </a:ext>
            </a:extLst>
          </p:cNvPr>
          <p:cNvSpPr txBox="1">
            <a:spLocks/>
          </p:cNvSpPr>
          <p:nvPr userDrawn="1"/>
        </p:nvSpPr>
        <p:spPr>
          <a:xfrm>
            <a:off x="5233707" y="6068782"/>
            <a:ext cx="2052839" cy="188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600" u="none" dirty="0">
                <a:solidFill>
                  <a:schemeClr val="bg1">
                    <a:alpha val="40000"/>
                  </a:schemeClr>
                </a:solidFill>
              </a:rPr>
              <a:t>PEPPOL is owned by OpenPEPPOL AISBL</a:t>
            </a:r>
          </a:p>
        </p:txBody>
      </p:sp>
    </p:spTree>
    <p:extLst>
      <p:ext uri="{BB962C8B-B14F-4D97-AF65-F5344CB8AC3E}">
        <p14:creationId xmlns:p14="http://schemas.microsoft.com/office/powerpoint/2010/main" val="320431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op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/>
        </p:blipFill>
        <p:spPr>
          <a:xfrm>
            <a:off x="0" y="0"/>
            <a:ext cx="12192000" cy="14165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4E99A6B-1FDE-0E49-9942-EC74E92CA2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5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op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4"/>
            <a:ext cx="8489950" cy="38957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778D66-CD32-8F4B-BC00-176C1E3DE6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 numCol="2" spcCol="18000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7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4D5368E-8BB6-134E-81DA-5CF4EF87F3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773152" y="1469985"/>
            <a:ext cx="10613985" cy="5388014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8A2E87-725C-704B-A400-9AFF25B185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3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232CE-164E-1747-91B0-7DC3B34D2D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FD9DF8B-7625-644C-9B05-4EFE9453FB72}"/>
              </a:ext>
            </a:extLst>
          </p:cNvPr>
          <p:cNvSpPr txBox="1">
            <a:spLocks/>
          </p:cNvSpPr>
          <p:nvPr userDrawn="1"/>
        </p:nvSpPr>
        <p:spPr>
          <a:xfrm>
            <a:off x="6412992" y="2239617"/>
            <a:ext cx="2678889" cy="26280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600" spc="300" dirty="0"/>
              <a:t>MORE INFORMATION</a:t>
            </a:r>
          </a:p>
          <a:p>
            <a:endParaRPr lang="en-GB" sz="1600" dirty="0"/>
          </a:p>
          <a:p>
            <a:r>
              <a:rPr lang="en-GB" sz="2400" dirty="0"/>
              <a:t>info@peppol.eu</a:t>
            </a:r>
          </a:p>
          <a:p>
            <a:r>
              <a:rPr lang="en-GB" sz="2400" u="none" dirty="0">
                <a:solidFill>
                  <a:schemeClr val="bg1"/>
                </a:solidFill>
              </a:rPr>
              <a:t>www.peppol.eu</a:t>
            </a:r>
          </a:p>
          <a:p>
            <a:endParaRPr lang="en-GB" sz="1600" dirty="0"/>
          </a:p>
          <a:p>
            <a:endParaRPr lang="en-GB" sz="1000" spc="300" dirty="0"/>
          </a:p>
          <a:p>
            <a:r>
              <a:rPr lang="en-GB" sz="1600" spc="300" dirty="0"/>
              <a:t>FOLLOW US</a:t>
            </a:r>
          </a:p>
          <a:p>
            <a:endParaRPr lang="en-GB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6D9B8C-07DD-414F-B44B-A0104CB10B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7131682" y="4376281"/>
            <a:ext cx="491366" cy="491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F1389A-0253-2741-8F9C-743A648216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rcRect/>
          <a:stretch/>
        </p:blipFill>
        <p:spPr>
          <a:xfrm>
            <a:off x="6526654" y="4376281"/>
            <a:ext cx="491366" cy="491366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367EEC1-A766-7745-96F5-B9DC4133A90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100120" y="1990354"/>
            <a:ext cx="2817625" cy="28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61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232CE-164E-1747-91B0-7DC3B34D2D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B4DA1-A181-7C44-9957-E6D8276A45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1765012" y="2796377"/>
            <a:ext cx="3918389" cy="12652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BF46-DF89-DB44-9C1D-F6830AE36D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75834" y="2939143"/>
            <a:ext cx="4910137" cy="489857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3112-813A-034D-8B26-84A5BA947F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5834" y="3587297"/>
            <a:ext cx="4910137" cy="3587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Presentation Subtitle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4DD5BA8-322E-6248-9A23-99B741B3EB5A}"/>
              </a:ext>
            </a:extLst>
          </p:cNvPr>
          <p:cNvSpPr txBox="1">
            <a:spLocks/>
          </p:cNvSpPr>
          <p:nvPr userDrawn="1"/>
        </p:nvSpPr>
        <p:spPr>
          <a:xfrm>
            <a:off x="5185288" y="5739826"/>
            <a:ext cx="2149677" cy="33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200" dirty="0">
                <a:solidFill>
                  <a:srgbClr val="FFFFFF"/>
                </a:solidFill>
              </a:rPr>
              <a:t>www.peppol.eu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2BD5A9-F3D8-384A-8158-C86A25949298}"/>
              </a:ext>
            </a:extLst>
          </p:cNvPr>
          <p:cNvSpPr txBox="1">
            <a:spLocks/>
          </p:cNvSpPr>
          <p:nvPr userDrawn="1"/>
        </p:nvSpPr>
        <p:spPr>
          <a:xfrm>
            <a:off x="5233707" y="6068782"/>
            <a:ext cx="2052839" cy="188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600" dirty="0">
                <a:solidFill>
                  <a:srgbClr val="FFFFFF">
                    <a:alpha val="40000"/>
                  </a:srgbClr>
                </a:solidFill>
              </a:rPr>
              <a:t>PEPPOL is owned by OpenPeppol AISBL</a:t>
            </a:r>
          </a:p>
        </p:txBody>
      </p:sp>
    </p:spTree>
    <p:extLst>
      <p:ext uri="{BB962C8B-B14F-4D97-AF65-F5344CB8AC3E}">
        <p14:creationId xmlns:p14="http://schemas.microsoft.com/office/powerpoint/2010/main" val="3204315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FB4DA1-A181-7C44-9957-E6D8276A45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/>
        </p:blipFill>
        <p:spPr>
          <a:xfrm>
            <a:off x="1765012" y="2796377"/>
            <a:ext cx="3918389" cy="126524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BF46-DF89-DB44-9C1D-F6830AE36D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75834" y="2939143"/>
            <a:ext cx="4910137" cy="489857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rgbClr val="0032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3112-813A-034D-8B26-84A5BA947F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5834" y="3587297"/>
            <a:ext cx="4910137" cy="3587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7AD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Presentation Subtitle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4DD5BA8-322E-6248-9A23-99B741B3EB5A}"/>
              </a:ext>
            </a:extLst>
          </p:cNvPr>
          <p:cNvSpPr txBox="1">
            <a:spLocks/>
          </p:cNvSpPr>
          <p:nvPr userDrawn="1"/>
        </p:nvSpPr>
        <p:spPr>
          <a:xfrm>
            <a:off x="5185288" y="5739826"/>
            <a:ext cx="2149677" cy="33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200" dirty="0">
                <a:solidFill>
                  <a:srgbClr val="00326D"/>
                </a:solidFill>
              </a:rPr>
              <a:t>www.peppol.eu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2BD5A9-F3D8-384A-8158-C86A25949298}"/>
              </a:ext>
            </a:extLst>
          </p:cNvPr>
          <p:cNvSpPr txBox="1">
            <a:spLocks/>
          </p:cNvSpPr>
          <p:nvPr userDrawn="1"/>
        </p:nvSpPr>
        <p:spPr>
          <a:xfrm>
            <a:off x="5233707" y="6068782"/>
            <a:ext cx="2052839" cy="188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600" dirty="0">
                <a:solidFill>
                  <a:srgbClr val="00326D">
                    <a:alpha val="40000"/>
                  </a:srgbClr>
                </a:solidFill>
              </a:rPr>
              <a:t>PEPPOL is owned by OpenPEPPOL AISBL</a:t>
            </a:r>
          </a:p>
        </p:txBody>
      </p:sp>
    </p:spTree>
    <p:extLst>
      <p:ext uri="{BB962C8B-B14F-4D97-AF65-F5344CB8AC3E}">
        <p14:creationId xmlns:p14="http://schemas.microsoft.com/office/powerpoint/2010/main" val="707455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232CE-164E-1747-91B0-7DC3B34D2D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BF46-DF89-DB44-9C1D-F6830AE36D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0931" y="3311392"/>
            <a:ext cx="4910137" cy="489857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Quote text to go here</a:t>
            </a:r>
            <a:endParaRPr lang="en-US" dirty="0"/>
          </a:p>
        </p:txBody>
      </p:sp>
      <p:pic>
        <p:nvPicPr>
          <p:cNvPr id="4" name="Picture 3" descr="A picture containing necklace, drawing, knot&#10;&#10;Description automatically generated">
            <a:extLst>
              <a:ext uri="{FF2B5EF4-FFF2-40B4-BE49-F238E27FC236}">
                <a16:creationId xmlns:a16="http://schemas.microsoft.com/office/drawing/2014/main" id="{F5868033-A3CE-3A4A-831A-E58E65705D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98665" y="2279971"/>
            <a:ext cx="1394669" cy="65959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9D1F0EA-E48B-F346-A71F-DC5FD25BA9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40931" y="4041745"/>
            <a:ext cx="4910137" cy="489857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– Quote 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7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BBD93B1-4217-6E4F-986C-9BA606757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353110"/>
            <a:ext cx="5291137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876550"/>
            <a:ext cx="5291137" cy="26828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id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1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ide Text Box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254668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1551967"/>
            <a:ext cx="10582492" cy="400745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FB4DA1-A181-7C44-9957-E6D8276A45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/>
        </p:blipFill>
        <p:spPr>
          <a:xfrm>
            <a:off x="1765012" y="2796377"/>
            <a:ext cx="3918389" cy="126524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BF46-DF89-DB44-9C1D-F6830AE36D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75834" y="2939143"/>
            <a:ext cx="4910137" cy="489857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rgbClr val="0032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3112-813A-034D-8B26-84A5BA947F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5834" y="3587297"/>
            <a:ext cx="4910137" cy="3587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7AD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Presentation Subtitle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4DD5BA8-322E-6248-9A23-99B741B3EB5A}"/>
              </a:ext>
            </a:extLst>
          </p:cNvPr>
          <p:cNvSpPr txBox="1">
            <a:spLocks/>
          </p:cNvSpPr>
          <p:nvPr userDrawn="1"/>
        </p:nvSpPr>
        <p:spPr>
          <a:xfrm>
            <a:off x="5185288" y="5739826"/>
            <a:ext cx="2149677" cy="33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200" u="none" dirty="0">
                <a:solidFill>
                  <a:srgbClr val="00326D"/>
                </a:solidFill>
              </a:rPr>
              <a:t>www.peppol.eu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2BD5A9-F3D8-384A-8158-C86A25949298}"/>
              </a:ext>
            </a:extLst>
          </p:cNvPr>
          <p:cNvSpPr txBox="1">
            <a:spLocks/>
          </p:cNvSpPr>
          <p:nvPr userDrawn="1"/>
        </p:nvSpPr>
        <p:spPr>
          <a:xfrm>
            <a:off x="5233707" y="6068782"/>
            <a:ext cx="2052839" cy="188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600" u="none" dirty="0">
                <a:solidFill>
                  <a:srgbClr val="00326D">
                    <a:alpha val="40000"/>
                  </a:srgbClr>
                </a:solidFill>
              </a:rPr>
              <a:t>PEPPOL is owned by OpenPEPPOL AISBL</a:t>
            </a:r>
          </a:p>
        </p:txBody>
      </p:sp>
    </p:spTree>
    <p:extLst>
      <p:ext uri="{BB962C8B-B14F-4D97-AF65-F5344CB8AC3E}">
        <p14:creationId xmlns:p14="http://schemas.microsoft.com/office/powerpoint/2010/main" val="707455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 numCol="2" spcCol="18000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 Blu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4"/>
            <a:ext cx="8489950" cy="38957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BBD93B1-4217-6E4F-986C-9BA606757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353110"/>
            <a:ext cx="5291137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876550"/>
            <a:ext cx="5291137" cy="26828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6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 Blue Top Wid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4"/>
            <a:ext cx="8489950" cy="38957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4E99A6B-1FDE-0E49-9942-EC74E92CA2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0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Top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/>
        </p:blipFill>
        <p:spPr>
          <a:xfrm>
            <a:off x="0" y="0"/>
            <a:ext cx="12192000" cy="14165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4E99A6B-1FDE-0E49-9942-EC74E92CA2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59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Top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4"/>
            <a:ext cx="8489950" cy="38957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778D66-CD32-8F4B-BC00-176C1E3DE6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 numCol="2" spcCol="18000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78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4D5368E-8BB6-134E-81DA-5CF4EF87F3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773152" y="1469985"/>
            <a:ext cx="10613985" cy="5388014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8A2E87-725C-704B-A400-9AFF25B185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36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232CE-164E-1747-91B0-7DC3B34D2D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FD9DF8B-7625-644C-9B05-4EFE9453FB72}"/>
              </a:ext>
            </a:extLst>
          </p:cNvPr>
          <p:cNvSpPr txBox="1">
            <a:spLocks/>
          </p:cNvSpPr>
          <p:nvPr userDrawn="1"/>
        </p:nvSpPr>
        <p:spPr>
          <a:xfrm>
            <a:off x="6412992" y="2239617"/>
            <a:ext cx="2678889" cy="26280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600" spc="300" dirty="0">
                <a:solidFill>
                  <a:srgbClr val="FFFFFF"/>
                </a:solidFill>
              </a:rPr>
              <a:t>MORE INFORMATION</a:t>
            </a:r>
          </a:p>
          <a:p>
            <a:endParaRPr lang="en-GB" sz="1600" dirty="0">
              <a:solidFill>
                <a:srgbClr val="FFFFFF"/>
              </a:solidFill>
            </a:endParaRPr>
          </a:p>
          <a:p>
            <a:r>
              <a:rPr lang="en-GB" sz="2400" dirty="0">
                <a:solidFill>
                  <a:srgbClr val="FFFFFF"/>
                </a:solidFill>
              </a:rPr>
              <a:t>info@peppol.eu</a:t>
            </a:r>
          </a:p>
          <a:p>
            <a:r>
              <a:rPr lang="en-GB" sz="2400" dirty="0">
                <a:solidFill>
                  <a:srgbClr val="FFFFFF"/>
                </a:solidFill>
              </a:rPr>
              <a:t>www.peppol.eu</a:t>
            </a:r>
          </a:p>
          <a:p>
            <a:endParaRPr lang="en-GB" sz="1600" dirty="0">
              <a:solidFill>
                <a:srgbClr val="FFFFFF"/>
              </a:solidFill>
            </a:endParaRPr>
          </a:p>
          <a:p>
            <a:endParaRPr lang="en-GB" sz="1000" spc="300" dirty="0">
              <a:solidFill>
                <a:srgbClr val="FFFFFF"/>
              </a:solidFill>
            </a:endParaRPr>
          </a:p>
          <a:p>
            <a:r>
              <a:rPr lang="en-GB" sz="1600" spc="300" dirty="0">
                <a:solidFill>
                  <a:srgbClr val="FFFFFF"/>
                </a:solidFill>
              </a:rPr>
              <a:t>FOLLOW US</a:t>
            </a:r>
          </a:p>
          <a:p>
            <a:endParaRPr lang="en-GB" sz="1600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6D9B8C-07DD-414F-B44B-A0104CB10B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7131682" y="4376281"/>
            <a:ext cx="491366" cy="491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F1389A-0253-2741-8F9C-743A648216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rcRect/>
          <a:stretch/>
        </p:blipFill>
        <p:spPr>
          <a:xfrm>
            <a:off x="6526654" y="4376281"/>
            <a:ext cx="491366" cy="491366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367EEC1-A766-7745-96F5-B9DC4133A90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100120" y="1990354"/>
            <a:ext cx="2817625" cy="28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6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7232CE-164E-1747-91B0-7DC3B34D2D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BF46-DF89-DB44-9C1D-F6830AE36D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0931" y="3311392"/>
            <a:ext cx="4910137" cy="489857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Quote text to go here</a:t>
            </a:r>
            <a:endParaRPr lang="en-US" dirty="0"/>
          </a:p>
        </p:txBody>
      </p:sp>
      <p:pic>
        <p:nvPicPr>
          <p:cNvPr id="4" name="Picture 3" descr="A picture containing necklace, drawing, knot&#10;&#10;Description automatically generated">
            <a:extLst>
              <a:ext uri="{FF2B5EF4-FFF2-40B4-BE49-F238E27FC236}">
                <a16:creationId xmlns:a16="http://schemas.microsoft.com/office/drawing/2014/main" id="{F5868033-A3CE-3A4A-831A-E58E65705D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98665" y="2279971"/>
            <a:ext cx="1394669" cy="65959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9D1F0EA-E48B-F346-A71F-DC5FD25BA9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40931" y="4041745"/>
            <a:ext cx="4910137" cy="489857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– Quote 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BBD93B1-4217-6E4F-986C-9BA606757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353110"/>
            <a:ext cx="5291137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876550"/>
            <a:ext cx="5291137" cy="2682875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ext Box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254668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560276"/>
          </a:xfrm>
        </p:spPr>
        <p:txBody>
          <a:bodyPr>
            <a:noAutofit/>
          </a:bodyPr>
          <a:lstStyle>
            <a:lvl1pPr>
              <a:defRPr sz="3000">
                <a:solidFill>
                  <a:srgbClr val="00326D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E7A7CE2-0EA6-E545-8AB3-15B62C1F14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96979" y="365125"/>
            <a:ext cx="1470479" cy="356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98D51-E2DC-CB48-9F49-4A03E5CEB9F3}"/>
              </a:ext>
            </a:extLst>
          </p:cNvPr>
          <p:cNvCxnSpPr>
            <a:cxnSpLocks/>
          </p:cNvCxnSpPr>
          <p:nvPr userDrawn="1"/>
        </p:nvCxnSpPr>
        <p:spPr>
          <a:xfrm>
            <a:off x="804646" y="1717964"/>
            <a:ext cx="105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3"/>
            <a:ext cx="8489950" cy="568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AD7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 numCol="2" spcCol="18000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Blu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4"/>
            <a:ext cx="8489950" cy="38957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BBD93B1-4217-6E4F-986C-9BA606757A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353110"/>
            <a:ext cx="5291137" cy="36158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326D"/>
                </a:solidFill>
              </a:defRPr>
            </a:lvl1pPr>
            <a:lvl2pPr marL="457200" indent="0">
              <a:buNone/>
              <a:defRPr sz="1800">
                <a:solidFill>
                  <a:srgbClr val="00326D"/>
                </a:solidFill>
              </a:defRPr>
            </a:lvl2pPr>
            <a:lvl3pPr marL="914400" indent="0">
              <a:buNone/>
              <a:defRPr sz="1800">
                <a:solidFill>
                  <a:srgbClr val="00326D"/>
                </a:solidFill>
              </a:defRPr>
            </a:lvl3pPr>
            <a:lvl4pPr marL="1371600" indent="0">
              <a:buNone/>
              <a:defRPr sz="1800">
                <a:solidFill>
                  <a:srgbClr val="00326D"/>
                </a:solidFill>
              </a:defRPr>
            </a:lvl4pPr>
            <a:lvl5pPr marL="1828800" indent="0">
              <a:buNone/>
              <a:defRPr sz="1800">
                <a:solidFill>
                  <a:srgbClr val="00326D"/>
                </a:solidFill>
              </a:defRPr>
            </a:lvl5pPr>
          </a:lstStyle>
          <a:p>
            <a:pPr lvl="0"/>
            <a:r>
              <a:rPr lang="en-GB" dirty="0"/>
              <a:t>Slide paragraph text here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FD42-CBC1-F74F-BA25-B38FDE105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876550"/>
            <a:ext cx="5291137" cy="2682875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Blue Top Wid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213298-33BC-FD4E-A08F-10E954352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/>
        </p:blipFill>
        <p:spPr>
          <a:xfrm>
            <a:off x="0" y="0"/>
            <a:ext cx="12192000" cy="215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0DAA5-2881-6B4B-8C37-F90CF5E440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/>
        </p:blipFill>
        <p:spPr>
          <a:xfrm>
            <a:off x="10296979" y="365125"/>
            <a:ext cx="1470479" cy="356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9EC6D9-7D00-B140-8430-A2A7EFEB8FBD}"/>
              </a:ext>
            </a:extLst>
          </p:cNvPr>
          <p:cNvSpPr/>
          <p:nvPr userDrawn="1"/>
        </p:nvSpPr>
        <p:spPr>
          <a:xfrm>
            <a:off x="0" y="1739578"/>
            <a:ext cx="12192000" cy="5118422"/>
          </a:xfrm>
          <a:prstGeom prst="rect">
            <a:avLst/>
          </a:prstGeom>
          <a:solidFill>
            <a:srgbClr val="F7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9EAA-CC35-2F47-89DA-800FB3498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81" y="589651"/>
            <a:ext cx="8512629" cy="384059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F0C665-899C-944A-8251-6E2661F5E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23862" b="24625"/>
          <a:stretch/>
        </p:blipFill>
        <p:spPr>
          <a:xfrm>
            <a:off x="7400925" y="2014539"/>
            <a:ext cx="4791075" cy="484346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2090774-3917-F24B-9782-226E3E93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393" y="6169858"/>
            <a:ext cx="40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AD7"/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B80118-C4A5-8247-8F04-4FF22065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149784"/>
            <a:ext cx="8489950" cy="38957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subtitle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4E99A6B-1FDE-0E49-9942-EC74E92CA2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2146654"/>
            <a:ext cx="10582492" cy="3412772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47D0C-B625-0C4B-A036-692DC325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CE0E-3D1D-574F-BD6F-52151022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CFB4A-D389-2C41-9D48-BDF357A0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82E0-4596-5E40-9B2F-B7E327C0CAD7}" type="datetime1">
              <a:rPr lang="en-GB" smtClean="0"/>
              <a:pPr/>
              <a:t>30/11/2020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E54F-FED9-2A41-8618-CC9E03F9F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DA4CD-8FF0-754C-A598-DC59CD84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A340D-312D-204F-893F-B70EFC62E15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6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1" r:id="rId4"/>
    <p:sldLayoutId id="2147483659" r:id="rId5"/>
    <p:sldLayoutId id="2147483663" r:id="rId6"/>
    <p:sldLayoutId id="2147483661" r:id="rId7"/>
    <p:sldLayoutId id="2147483658" r:id="rId8"/>
    <p:sldLayoutId id="2147483660" r:id="rId9"/>
    <p:sldLayoutId id="2147483664" r:id="rId10"/>
    <p:sldLayoutId id="2147483662" r:id="rId11"/>
    <p:sldLayoutId id="2147483655" r:id="rId12"/>
    <p:sldLayoutId id="2147483650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81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2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AD7"/>
        </a:buClr>
        <a:buFont typeface="Arial" panose="020B0604020202020204" pitchFamily="34" charset="0"/>
        <a:buChar char="•"/>
        <a:defRPr sz="20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8"/>
        </a:buBlip>
        <a:defRPr sz="18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0032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PEPPOL/edec-specifications/blob/master/work-in-progress/PEPPOL-EDN-Policy-for-use-of-identifiers-4.2.0-2020-10-30.docx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776018-4A16-BB40-B5F6-251D33EB14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eDEC DDTS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3CCC-6D90-EF43-AE60-AEDE9225B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 group meeting #15</a:t>
            </a:r>
          </a:p>
        </p:txBody>
      </p:sp>
    </p:spTree>
    <p:extLst>
      <p:ext uri="{BB962C8B-B14F-4D97-AF65-F5344CB8AC3E}">
        <p14:creationId xmlns:p14="http://schemas.microsoft.com/office/powerpoint/2010/main" val="48558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16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Peppol Policy for use of Identifiers 4.2.0</a:t>
            </a:r>
          </a:p>
          <a:p>
            <a:pPr lvl="1"/>
            <a:r>
              <a:rPr lang="en-US" sz="1600" dirty="0"/>
              <a:t>Finalized for public review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https://github.com/OpenPEPPOL/edec-specifications/blob/master/work-in-progress/PEPPOL-EDN-Policy-for-use-of-identifiers-4.2.0-2020-10-30.docx</a:t>
            </a:r>
            <a:endParaRPr lang="en-US" sz="1600" dirty="0"/>
          </a:p>
          <a:p>
            <a:pPr lvl="1"/>
            <a:r>
              <a:rPr lang="en-US" sz="1600" dirty="0"/>
              <a:t>Public review hasn’t been started yet</a:t>
            </a:r>
          </a:p>
          <a:p>
            <a:r>
              <a:rPr lang="en-US" sz="1800" dirty="0"/>
              <a:t>Migration Activities and Impact Analysis (external document)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C8A943-E9D8-47EA-B82A-140083369CDC}"/>
              </a:ext>
            </a:extLst>
          </p:cNvPr>
          <p:cNvGrpSpPr/>
          <p:nvPr/>
        </p:nvGrpSpPr>
        <p:grpSpPr>
          <a:xfrm>
            <a:off x="238896" y="3573795"/>
            <a:ext cx="4123860" cy="2123658"/>
            <a:chOff x="158944" y="5230457"/>
            <a:chExt cx="4123860" cy="2123658"/>
          </a:xfrm>
        </p:grpSpPr>
        <p:sp>
          <p:nvSpPr>
            <p:cNvPr id="39" name="Speech Bubble: Rectangle 38">
              <a:extLst>
                <a:ext uri="{FF2B5EF4-FFF2-40B4-BE49-F238E27FC236}">
                  <a16:creationId xmlns:a16="http://schemas.microsoft.com/office/drawing/2014/main" id="{5BC1F2AE-D948-406A-A7DF-19567A48141F}"/>
                </a:ext>
              </a:extLst>
            </p:cNvPr>
            <p:cNvSpPr/>
            <p:nvPr/>
          </p:nvSpPr>
          <p:spPr>
            <a:xfrm>
              <a:off x="158944" y="5230457"/>
              <a:ext cx="4123860" cy="2123658"/>
            </a:xfrm>
            <a:prstGeom prst="wedgeRectCallout">
              <a:avLst>
                <a:gd name="adj1" fmla="val 57024"/>
                <a:gd name="adj2" fmla="val -23515"/>
              </a:avLst>
            </a:prstGeom>
            <a:solidFill>
              <a:srgbClr val="EFE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rtlCol="0" anchor="t" anchorCtr="0">
              <a:spAutoFit/>
            </a:bodyPr>
            <a:lstStyle/>
            <a:p>
              <a:pPr algn="ctr"/>
              <a:r>
                <a:rPr lang="en-AU" sz="1200" dirty="0">
                  <a:solidFill>
                    <a:srgbClr val="7030A0"/>
                  </a:solidFill>
                  <a:cs typeface="Courier New" panose="02070309020205020404" pitchFamily="49" charset="0"/>
                </a:rPr>
                <a:t>SBDH</a:t>
              </a:r>
            </a:p>
            <a:p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AU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BusinessScope</a:t>
              </a:r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&lt;Scope&gt;</a:t>
              </a:r>
            </a:p>
            <a:p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&lt;Type&gt;DOCUMENTID&lt;/Type&gt;</a:t>
              </a:r>
            </a:p>
            <a:p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AU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InstanceIdentifier</a:t>
              </a:r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AU" sz="10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{NS}</a:t>
              </a:r>
              <a:r>
                <a:rPr lang="en-AU" sz="10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AU" sz="1000" b="1" dirty="0">
                  <a:solidFill>
                    <a:srgbClr val="00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{D}</a:t>
              </a:r>
              <a:r>
                <a:rPr lang="en-AU" sz="10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</a:t>
              </a:r>
              <a:r>
                <a:rPr lang="en-AU" sz="1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{P2}</a:t>
              </a:r>
              <a:r>
                <a:rPr lang="en-AU" sz="10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AU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{V}</a:t>
              </a:r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&lt;/…&gt;</a:t>
              </a:r>
            </a:p>
            <a:p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&lt;Identifier&gt;</a:t>
              </a:r>
              <a:r>
                <a:rPr lang="en-AU" sz="1000" b="1" dirty="0">
                  <a:solidFill>
                    <a:srgbClr val="CCC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{DS}</a:t>
              </a:r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&lt;/Identifier&gt;</a:t>
              </a:r>
            </a:p>
            <a:p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6F3596-0D01-424A-A06A-4922610C92DA}"/>
                </a:ext>
              </a:extLst>
            </p:cNvPr>
            <p:cNvSpPr/>
            <p:nvPr/>
          </p:nvSpPr>
          <p:spPr>
            <a:xfrm>
              <a:off x="233090" y="6580464"/>
              <a:ext cx="3935299" cy="728849"/>
            </a:xfrm>
            <a:prstGeom prst="rect">
              <a:avLst/>
            </a:prstGeom>
            <a:solidFill>
              <a:srgbClr val="E1FFF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36000" rIns="72000" rtlCol="0" anchor="t" anchorCtr="0">
              <a:spAutoFit/>
            </a:bodyPr>
            <a:lstStyle/>
            <a:p>
              <a:pPr algn="ctr"/>
              <a:r>
                <a:rPr lang="en-AU" sz="1200" dirty="0">
                  <a:solidFill>
                    <a:srgbClr val="00B050"/>
                  </a:solidFill>
                  <a:cs typeface="Courier New" panose="02070309020205020404" pitchFamily="49" charset="0"/>
                </a:rPr>
                <a:t>PINT</a:t>
              </a:r>
              <a:endParaRPr lang="en-AU" sz="1000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  <a:p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AU" sz="1000" b="1" dirty="0">
                  <a:solidFill>
                    <a:srgbClr val="00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{D}</a:t>
              </a:r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… </a:t>
              </a:r>
              <a:r>
                <a:rPr lang="en-AU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xmlns</a:t>
              </a:r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AU" sz="10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AU" sz="10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{NS}</a:t>
              </a:r>
              <a:r>
                <a:rPr lang="en-AU" sz="10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&lt;</a:t>
              </a:r>
              <a:r>
                <a:rPr lang="en-AU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cbc:CustomizationID</a:t>
              </a:r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AU" sz="1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{P2}</a:t>
              </a:r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&lt;/cbc:CustomizationID&gt;</a:t>
              </a:r>
            </a:p>
            <a:p>
              <a:r>
                <a:rPr lang="en-A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</p:grp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4E0CCAF-BFFE-49EF-86A2-E8E279E8536F}"/>
              </a:ext>
            </a:extLst>
          </p:cNvPr>
          <p:cNvSpPr/>
          <p:nvPr/>
        </p:nvSpPr>
        <p:spPr>
          <a:xfrm>
            <a:off x="7662418" y="1419437"/>
            <a:ext cx="4283668" cy="1529068"/>
          </a:xfrm>
          <a:prstGeom prst="wedgeRectCallout">
            <a:avLst>
              <a:gd name="adj1" fmla="val -53292"/>
              <a:gd name="adj2" fmla="val 28720"/>
            </a:avLst>
          </a:prstGeom>
          <a:solidFill>
            <a:srgbClr val="EBFA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Ins="36000" rtlCol="0" anchor="t" anchorCtr="0">
            <a:spAutoFit/>
          </a:bodyPr>
          <a:lstStyle/>
          <a:p>
            <a:pPr algn="ctr"/>
            <a:r>
              <a:rPr lang="en-AU" sz="1200" dirty="0">
                <a:solidFill>
                  <a:schemeClr val="accent1"/>
                </a:solidFill>
                <a:cs typeface="Courier New" panose="02070309020205020404" pitchFamily="49" charset="0"/>
              </a:rPr>
              <a:t>SMP Service Metadata Lookup</a:t>
            </a:r>
            <a:endParaRPr lang="en-AU" sz="1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smp:SignedServiceMetadata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smp:ServiceMetadata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smp:ServiceInformation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ids:ParticipantIdentifier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scheme="</a:t>
            </a:r>
            <a:r>
              <a:rPr lang="en-AU" sz="1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{PS}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AU" sz="10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&lt;/…&gt;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ids:DocumentIdentifier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scheme="</a:t>
            </a:r>
            <a:r>
              <a:rPr lang="en-AU" sz="1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{DS}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AU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{NS}</a:t>
            </a:r>
            <a:r>
              <a:rPr lang="en-AU" sz="1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sz="1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{D}</a:t>
            </a:r>
            <a:r>
              <a:rPr lang="en-AU" sz="1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AU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{P2}</a:t>
            </a:r>
            <a:r>
              <a:rPr lang="en-AU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AU" sz="1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{V}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&lt;/ids:DocumentIdentifier&gt;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B4B46-5F00-4EA9-BAD5-3C414A6B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1" y="589651"/>
            <a:ext cx="9944486" cy="560276"/>
          </a:xfrm>
        </p:spPr>
        <p:txBody>
          <a:bodyPr/>
          <a:lstStyle/>
          <a:p>
            <a:r>
              <a:rPr lang="en-AU" dirty="0"/>
              <a:t>Review – PINT identifiers &amp; SMP matching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5C4506-FFDC-4F60-BE00-3CE5CABC2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83">
            <a:extLst>
              <a:ext uri="{FF2B5EF4-FFF2-40B4-BE49-F238E27FC236}">
                <a16:creationId xmlns:a16="http://schemas.microsoft.com/office/drawing/2014/main" id="{6055AF5B-3D25-477F-B914-3BBAA089B973}"/>
              </a:ext>
            </a:extLst>
          </p:cNvPr>
          <p:cNvSpPr/>
          <p:nvPr/>
        </p:nvSpPr>
        <p:spPr bwMode="auto">
          <a:xfrm>
            <a:off x="6234794" y="3979424"/>
            <a:ext cx="806916" cy="40034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36000" rIns="14400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ctr" defTabSz="1619146" eaLnBrk="1" hangingPunct="1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+mn-lt"/>
                <a:ea typeface="ＭＳ Ｐゴシック" charset="0"/>
                <a:cs typeface="Arial" charset="0"/>
              </a:rPr>
              <a:t>AP C2</a:t>
            </a:r>
          </a:p>
        </p:txBody>
      </p:sp>
      <p:sp>
        <p:nvSpPr>
          <p:cNvPr id="11" name="Rectangle 83">
            <a:extLst>
              <a:ext uri="{FF2B5EF4-FFF2-40B4-BE49-F238E27FC236}">
                <a16:creationId xmlns:a16="http://schemas.microsoft.com/office/drawing/2014/main" id="{1C10282A-9BC0-497B-8AAB-B78F54039DD2}"/>
              </a:ext>
            </a:extLst>
          </p:cNvPr>
          <p:cNvSpPr/>
          <p:nvPr/>
        </p:nvSpPr>
        <p:spPr bwMode="auto">
          <a:xfrm>
            <a:off x="9605829" y="3979424"/>
            <a:ext cx="806916" cy="40034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36000" rIns="14400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ctr" defTabSz="1619146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ea typeface="ＭＳ Ｐゴシック" charset="0"/>
                <a:cs typeface="Arial" charset="0"/>
              </a:rPr>
              <a:t>AP C3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D3884C-CACB-459D-8221-231A8C895355}"/>
              </a:ext>
            </a:extLst>
          </p:cNvPr>
          <p:cNvGrpSpPr/>
          <p:nvPr/>
        </p:nvGrpSpPr>
        <p:grpSpPr>
          <a:xfrm>
            <a:off x="4810245" y="3777441"/>
            <a:ext cx="694528" cy="804306"/>
            <a:chOff x="1684237" y="2935357"/>
            <a:chExt cx="694528" cy="8043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4D1D34-5207-4862-8447-04FE42D8E749}"/>
                </a:ext>
              </a:extLst>
            </p:cNvPr>
            <p:cNvSpPr/>
            <p:nvPr/>
          </p:nvSpPr>
          <p:spPr>
            <a:xfrm>
              <a:off x="1684237" y="2935357"/>
              <a:ext cx="694528" cy="804306"/>
            </a:xfrm>
            <a:prstGeom prst="rect">
              <a:avLst/>
            </a:prstGeom>
            <a:solidFill>
              <a:srgbClr val="D5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sz="1100" dirty="0">
                  <a:solidFill>
                    <a:srgbClr val="7030A0"/>
                  </a:solidFill>
                </a:rPr>
                <a:t>SBDH</a:t>
              </a:r>
            </a:p>
          </p:txBody>
        </p:sp>
        <p:sp>
          <p:nvSpPr>
            <p:cNvPr id="14" name="Folded Corner 14">
              <a:extLst>
                <a:ext uri="{FF2B5EF4-FFF2-40B4-BE49-F238E27FC236}">
                  <a16:creationId xmlns:a16="http://schemas.microsoft.com/office/drawing/2014/main" id="{921E8ADE-AD51-46CF-AD43-90DEE03A6D36}"/>
                </a:ext>
              </a:extLst>
            </p:cNvPr>
            <p:cNvSpPr/>
            <p:nvPr/>
          </p:nvSpPr>
          <p:spPr bwMode="auto">
            <a:xfrm rot="16200000" flipH="1">
              <a:off x="1814767" y="3230817"/>
              <a:ext cx="467757" cy="442330"/>
            </a:xfrm>
            <a:prstGeom prst="foldedCorner">
              <a:avLst>
                <a:gd name="adj" fmla="val 26177"/>
              </a:avLst>
            </a:prstGeom>
            <a:solidFill>
              <a:srgbClr val="CCFFCC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none" lIns="0" tIns="3600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1619250" rtl="0" eaLnBrk="1" fontAlgn="base" latinLnBrk="0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AU" sz="1000" dirty="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defTabSz="1619250" rtl="0" eaLnBrk="1" fontAlgn="base" latinLnBrk="0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000" dirty="0">
                  <a:solidFill>
                    <a:srgbClr val="00B050"/>
                  </a:solidFill>
                  <a:latin typeface="Arial" charset="0"/>
                  <a:ea typeface="ＭＳ Ｐゴシック" charset="0"/>
                  <a:cs typeface="Arial" charset="0"/>
                </a:rPr>
                <a:t>PINT</a:t>
              </a:r>
            </a:p>
            <a:p>
              <a:pPr marL="0" marR="0" indent="0" defTabSz="1619250" rtl="0" eaLnBrk="1" fontAlgn="base" latinLnBrk="0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000" dirty="0">
                  <a:solidFill>
                    <a:srgbClr val="00B050"/>
                  </a:solidFill>
                  <a:latin typeface="Arial" charset="0"/>
                  <a:ea typeface="ＭＳ Ｐゴシック" charset="0"/>
                  <a:cs typeface="Arial" charset="0"/>
                </a:rPr>
                <a:t>- - -</a:t>
              </a:r>
            </a:p>
            <a:p>
              <a:pPr marL="0" marR="0" indent="0" defTabSz="1619250" rtl="0" eaLnBrk="1" fontAlgn="base" latinLnBrk="0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000" dirty="0">
                  <a:solidFill>
                    <a:srgbClr val="00B050"/>
                  </a:solidFill>
                  <a:latin typeface="Arial" charset="0"/>
                  <a:ea typeface="ＭＳ Ｐゴシック" charset="0"/>
                  <a:cs typeface="Arial" charset="0"/>
                </a:rPr>
                <a:t>- - -</a:t>
              </a:r>
            </a:p>
            <a:p>
              <a:pPr marL="0" marR="0" indent="0" defTabSz="1619250" rtl="0" eaLnBrk="1" fontAlgn="base" latinLnBrk="0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000" dirty="0">
                  <a:solidFill>
                    <a:srgbClr val="00B050"/>
                  </a:solidFill>
                  <a:latin typeface="Arial" charset="0"/>
                  <a:ea typeface="ＭＳ Ｐゴシック" charset="0"/>
                  <a:cs typeface="Arial" charset="0"/>
                </a:rPr>
                <a:t>- - -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63B6FB6-38C2-4355-9B3E-12570092E746}"/>
              </a:ext>
            </a:extLst>
          </p:cNvPr>
          <p:cNvSpPr txBox="1"/>
          <p:nvPr/>
        </p:nvSpPr>
        <p:spPr>
          <a:xfrm>
            <a:off x="5867849" y="1387336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B050"/>
                </a:solidFill>
              </a:rPr>
              <a:t>PINT</a:t>
            </a:r>
            <a:r>
              <a:rPr lang="en-AU" sz="1200" dirty="0">
                <a:solidFill>
                  <a:srgbClr val="FF0000"/>
                </a:solidFill>
              </a:rPr>
              <a:t>*</a:t>
            </a:r>
          </a:p>
          <a:p>
            <a:r>
              <a:rPr lang="en-AU" sz="1200" dirty="0">
                <a:solidFill>
                  <a:srgbClr val="00B050"/>
                </a:solidFill>
              </a:rPr>
              <a:t>PINT#EN#BIS3</a:t>
            </a:r>
            <a:r>
              <a:rPr lang="en-AU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DA6C7AA4-271E-47A6-B6BA-A4E8E1D83F57}"/>
              </a:ext>
            </a:extLst>
          </p:cNvPr>
          <p:cNvSpPr/>
          <p:nvPr/>
        </p:nvSpPr>
        <p:spPr>
          <a:xfrm>
            <a:off x="6778061" y="4660828"/>
            <a:ext cx="4170372" cy="1036625"/>
          </a:xfrm>
          <a:prstGeom prst="wedgeRectCallout">
            <a:avLst>
              <a:gd name="adj1" fmla="val -9390"/>
              <a:gd name="adj2" fmla="val -77243"/>
            </a:avLst>
          </a:prstGeom>
          <a:solidFill>
            <a:srgbClr val="FFFCF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Ins="0" rtlCol="0" anchor="t" anchorCtr="0">
            <a:spAutoFit/>
          </a:bodyPr>
          <a:lstStyle/>
          <a:p>
            <a:pPr algn="ctr"/>
            <a:r>
              <a:rPr lang="en-AU" sz="1200" dirty="0">
                <a:solidFill>
                  <a:srgbClr val="CC6600"/>
                </a:solidFill>
                <a:cs typeface="Courier New" panose="02070309020205020404" pitchFamily="49" charset="0"/>
              </a:rPr>
              <a:t>AS4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eb:CollaborationInfo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eb:Action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AU" sz="1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{DS}</a:t>
            </a:r>
            <a:r>
              <a:rPr lang="en-AU" sz="1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{NS}</a:t>
            </a:r>
            <a:r>
              <a:rPr lang="en-AU" sz="1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sz="1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{D}</a:t>
            </a:r>
            <a:r>
              <a:rPr lang="en-AU" sz="1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AU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{P2}</a:t>
            </a:r>
            <a:r>
              <a:rPr lang="en-AU" sz="1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{V}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&lt;/eb:Action&gt;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26" name="Folded Corner 14">
            <a:extLst>
              <a:ext uri="{FF2B5EF4-FFF2-40B4-BE49-F238E27FC236}">
                <a16:creationId xmlns:a16="http://schemas.microsoft.com/office/drawing/2014/main" id="{353E20DE-0403-40C8-B860-99BE97DFE73D}"/>
              </a:ext>
            </a:extLst>
          </p:cNvPr>
          <p:cNvSpPr/>
          <p:nvPr/>
        </p:nvSpPr>
        <p:spPr bwMode="auto">
          <a:xfrm rot="16200000" flipH="1">
            <a:off x="11262420" y="3958429"/>
            <a:ext cx="467757" cy="442330"/>
          </a:xfrm>
          <a:prstGeom prst="foldedCorner">
            <a:avLst>
              <a:gd name="adj" fmla="val 26177"/>
            </a:avLst>
          </a:prstGeom>
          <a:solidFill>
            <a:srgbClr val="CCFFCC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lIns="0" tIns="360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sz="1000" dirty="0">
              <a:solidFill>
                <a:srgbClr val="00B05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rPr>
              <a:t>PINT</a:t>
            </a:r>
          </a:p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rPr>
              <a:t>- - -</a:t>
            </a:r>
          </a:p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rPr>
              <a:t>- - -</a:t>
            </a:r>
          </a:p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rPr>
              <a:t>- - -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C9D6635-EBF3-4A53-9AA2-6DBA0354B34B}"/>
              </a:ext>
            </a:extLst>
          </p:cNvPr>
          <p:cNvSpPr/>
          <p:nvPr/>
        </p:nvSpPr>
        <p:spPr>
          <a:xfrm>
            <a:off x="200424" y="1419437"/>
            <a:ext cx="5474823" cy="1703919"/>
          </a:xfrm>
          <a:prstGeom prst="wedgeRectCallout">
            <a:avLst>
              <a:gd name="adj1" fmla="val 53223"/>
              <a:gd name="adj2" fmla="val 23733"/>
            </a:avLst>
          </a:prstGeom>
          <a:solidFill>
            <a:srgbClr val="EBFA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0" bIns="36000" rtlCol="0" anchor="t" anchorCtr="0">
            <a:spAutoFit/>
          </a:bodyPr>
          <a:lstStyle/>
          <a:p>
            <a:pPr algn="ctr"/>
            <a:r>
              <a:rPr lang="en-AU" sz="1200" dirty="0">
                <a:solidFill>
                  <a:schemeClr val="accent1"/>
                </a:solidFill>
                <a:cs typeface="Courier New" panose="02070309020205020404" pitchFamily="49" charset="0"/>
              </a:rPr>
              <a:t>SMP </a:t>
            </a:r>
            <a:r>
              <a:rPr lang="en-AU" sz="12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ServiceGroup</a:t>
            </a:r>
            <a:r>
              <a:rPr lang="en-AU" sz="1200" dirty="0">
                <a:solidFill>
                  <a:schemeClr val="accent1"/>
                </a:solidFill>
                <a:cs typeface="Courier New" panose="02070309020205020404" pitchFamily="49" charset="0"/>
              </a:rPr>
              <a:t> Lookup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smp:ServiceGroup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ids:ParticipantIdentifier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scheme="</a:t>
            </a:r>
            <a:r>
              <a:rPr lang="en-AU" sz="1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{PS}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AU" sz="10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&lt;/…&gt;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smp:ServiceMetadataReferenceCollection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smp:ServiceMetadataReference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="http://smp.example.com/</a:t>
            </a:r>
          </a:p>
          <a:p>
            <a:r>
              <a:rPr lang="en-AU" sz="1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{PS}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%3A%3A</a:t>
            </a:r>
            <a:r>
              <a:rPr lang="en-AU" sz="10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/services/</a:t>
            </a:r>
            <a:r>
              <a:rPr lang="en-AU" sz="1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{DS1}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%3A%3A</a:t>
            </a:r>
            <a:r>
              <a:rPr lang="en-AU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{NS}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%3A%3A</a:t>
            </a:r>
            <a:r>
              <a:rPr lang="en-AU" sz="1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%23%23</a:t>
            </a:r>
            <a:r>
              <a:rPr lang="en-AU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{P1}</a:t>
            </a:r>
            <a:r>
              <a:rPr lang="en-AU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%3A%3A</a:t>
            </a:r>
            <a:r>
              <a:rPr lang="en-AU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{V}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smp:ServiceMetadataReference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="http://smp.example.com/</a:t>
            </a:r>
          </a:p>
          <a:p>
            <a:r>
              <a:rPr lang="en-AU" sz="1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{PS}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%3A%3A</a:t>
            </a:r>
            <a:r>
              <a:rPr lang="en-AU" sz="10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/services/</a:t>
            </a:r>
            <a:r>
              <a:rPr lang="en-AU" sz="1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{DS}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%3A%3A</a:t>
            </a:r>
            <a:r>
              <a:rPr lang="en-AU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{NS}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%3A%3A</a:t>
            </a:r>
            <a:r>
              <a:rPr lang="en-AU" sz="1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%23%23</a:t>
            </a:r>
            <a:r>
              <a:rPr lang="en-AU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{P2}</a:t>
            </a:r>
            <a:r>
              <a:rPr lang="en-AU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%3A%3A</a:t>
            </a:r>
            <a:r>
              <a:rPr lang="en-AU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{V}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6033888-0B03-4864-A613-6AC216F87C2F}"/>
              </a:ext>
            </a:extLst>
          </p:cNvPr>
          <p:cNvGrpSpPr/>
          <p:nvPr/>
        </p:nvGrpSpPr>
        <p:grpSpPr>
          <a:xfrm>
            <a:off x="8207004" y="3643461"/>
            <a:ext cx="1025982" cy="360956"/>
            <a:chOff x="6461017" y="3969732"/>
            <a:chExt cx="1025982" cy="360956"/>
          </a:xfrm>
        </p:grpSpPr>
        <p:sp>
          <p:nvSpPr>
            <p:cNvPr id="29" name="Folded Corner 14">
              <a:extLst>
                <a:ext uri="{FF2B5EF4-FFF2-40B4-BE49-F238E27FC236}">
                  <a16:creationId xmlns:a16="http://schemas.microsoft.com/office/drawing/2014/main" id="{841A68E5-10BA-4847-9C74-6EC27643D383}"/>
                </a:ext>
              </a:extLst>
            </p:cNvPr>
            <p:cNvSpPr/>
            <p:nvPr/>
          </p:nvSpPr>
          <p:spPr bwMode="auto">
            <a:xfrm rot="16200000" flipH="1">
              <a:off x="7225457" y="4032274"/>
              <a:ext cx="287211" cy="235873"/>
            </a:xfrm>
            <a:prstGeom prst="foldedCorner">
              <a:avLst>
                <a:gd name="adj" fmla="val 32795"/>
              </a:avLst>
            </a:prstGeom>
            <a:pattFill prst="openDmnd">
              <a:fgClr>
                <a:srgbClr val="00B050"/>
              </a:fgClr>
              <a:bgClr>
                <a:schemeClr val="bg1"/>
              </a:bgClr>
            </a:patt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none" lIns="0" tIns="36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1619250" rtl="0" eaLnBrk="1" fontAlgn="base" latinLnBrk="0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AU" sz="900" dirty="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50A9CE-E65F-4F84-BAA8-0871AC47596A}"/>
                </a:ext>
              </a:extLst>
            </p:cNvPr>
            <p:cNvSpPr/>
            <p:nvPr/>
          </p:nvSpPr>
          <p:spPr bwMode="auto">
            <a:xfrm>
              <a:off x="6461017" y="3969732"/>
              <a:ext cx="681157" cy="360956"/>
            </a:xfrm>
            <a:prstGeom prst="rect">
              <a:avLst/>
            </a:prstGeom>
            <a:solidFill>
              <a:srgbClr val="FFCC81">
                <a:alpha val="49804"/>
              </a:srgbClr>
            </a:solidFill>
            <a:ln w="6350" cap="flat" cmpd="sng" algn="ctr">
              <a:solidFill>
                <a:srgbClr val="99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36000" rIns="72000" bIns="3600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defTabSz="1619250" eaLnBrk="1" hangingPunct="1"/>
              <a:r>
                <a:rPr lang="en-AU" sz="1400" dirty="0">
                  <a:solidFill>
                    <a:srgbClr val="996633"/>
                  </a:solidFill>
                  <a:latin typeface="Arial" charset="0"/>
                  <a:ea typeface="ＭＳ Ｐゴシック" charset="0"/>
                  <a:cs typeface="Arial" charset="0"/>
                </a:rPr>
                <a:t>AS4</a:t>
              </a:r>
            </a:p>
          </p:txBody>
        </p:sp>
        <p:sp>
          <p:nvSpPr>
            <p:cNvPr id="9" name="7-Point Star 17">
              <a:extLst>
                <a:ext uri="{FF2B5EF4-FFF2-40B4-BE49-F238E27FC236}">
                  <a16:creationId xmlns:a16="http://schemas.microsoft.com/office/drawing/2014/main" id="{AD287079-98B2-4E9E-BB37-278BD6E6CF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45197" y="4164853"/>
              <a:ext cx="167636" cy="145608"/>
            </a:xfrm>
            <a:prstGeom prst="star7">
              <a:avLst>
                <a:gd name="adj" fmla="val 28026"/>
                <a:gd name="hf" fmla="val 102572"/>
                <a:gd name="vf" fmla="val 10521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1619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7C3C3D7-9A81-4555-837C-6566D3453E32}"/>
                </a:ext>
              </a:extLst>
            </p:cNvPr>
            <p:cNvGrpSpPr/>
            <p:nvPr/>
          </p:nvGrpSpPr>
          <p:grpSpPr>
            <a:xfrm>
              <a:off x="6461017" y="3969736"/>
              <a:ext cx="681157" cy="112680"/>
              <a:chOff x="6461017" y="3969735"/>
              <a:chExt cx="681157" cy="360953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743A463-3BF1-4ABD-BD9F-D3040E1E714F}"/>
                  </a:ext>
                </a:extLst>
              </p:cNvPr>
              <p:cNvCxnSpPr>
                <a:endCxn id="6" idx="2"/>
              </p:cNvCxnSpPr>
              <p:nvPr/>
            </p:nvCxnSpPr>
            <p:spPr bwMode="auto">
              <a:xfrm flipH="1">
                <a:off x="6801596" y="3971505"/>
                <a:ext cx="340578" cy="359183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B25F547-D311-4E79-BE94-1E31F75A4910}"/>
                  </a:ext>
                </a:extLst>
              </p:cNvPr>
              <p:cNvCxnSpPr>
                <a:endCxn id="6" idx="2"/>
              </p:cNvCxnSpPr>
              <p:nvPr/>
            </p:nvCxnSpPr>
            <p:spPr bwMode="auto">
              <a:xfrm>
                <a:off x="6461017" y="3969735"/>
                <a:ext cx="340579" cy="360953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65BAD2-C57C-46AD-AC16-E30FE32F9DAE}"/>
                </a:ext>
              </a:extLst>
            </p:cNvPr>
            <p:cNvCxnSpPr>
              <a:cxnSpLocks/>
              <a:stCxn id="29" idx="0"/>
              <a:endCxn id="6" idx="3"/>
            </p:cNvCxnSpPr>
            <p:nvPr/>
          </p:nvCxnSpPr>
          <p:spPr bwMode="auto">
            <a:xfrm flipH="1" flipV="1">
              <a:off x="7142174" y="4150210"/>
              <a:ext cx="108952" cy="1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rgbClr val="9966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4C255D11-3B6D-4672-8AE7-923076E02FDA}"/>
              </a:ext>
            </a:extLst>
          </p:cNvPr>
          <p:cNvSpPr/>
          <p:nvPr/>
        </p:nvSpPr>
        <p:spPr>
          <a:xfrm>
            <a:off x="5878326" y="2444596"/>
            <a:ext cx="384799" cy="38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spAutoFit/>
          </a:bodyPr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D382BB5-5867-44EC-B36C-9B8E6D67937B}"/>
              </a:ext>
            </a:extLst>
          </p:cNvPr>
          <p:cNvSpPr/>
          <p:nvPr/>
        </p:nvSpPr>
        <p:spPr>
          <a:xfrm>
            <a:off x="7496137" y="3614904"/>
            <a:ext cx="384800" cy="38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spAutoFit/>
          </a:bodyPr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B090049-A8BD-4AEC-968E-6A7756F96159}"/>
              </a:ext>
            </a:extLst>
          </p:cNvPr>
          <p:cNvSpPr/>
          <p:nvPr/>
        </p:nvSpPr>
        <p:spPr>
          <a:xfrm>
            <a:off x="4965110" y="4695632"/>
            <a:ext cx="384799" cy="38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spAutoFit/>
          </a:bodyPr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88856F-7BF9-45DA-AEBE-2E38EF944396}"/>
              </a:ext>
            </a:extLst>
          </p:cNvPr>
          <p:cNvSpPr/>
          <p:nvPr/>
        </p:nvSpPr>
        <p:spPr>
          <a:xfrm>
            <a:off x="7033493" y="2444596"/>
            <a:ext cx="384800" cy="38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spAutoFit/>
          </a:bodyPr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B3EBBE5-D70A-4F90-8E2A-49E279293DC3}"/>
              </a:ext>
            </a:extLst>
          </p:cNvPr>
          <p:cNvSpPr/>
          <p:nvPr/>
        </p:nvSpPr>
        <p:spPr>
          <a:xfrm>
            <a:off x="9834963" y="3440301"/>
            <a:ext cx="384799" cy="38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spAutoFit/>
          </a:bodyPr>
          <a:lstStyle/>
          <a:p>
            <a:pPr algn="ctr"/>
            <a:r>
              <a:rPr lang="en-AU" b="1" dirty="0"/>
              <a:t>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0413D38-534C-4136-8AEF-7D8B6F76DFFD}"/>
              </a:ext>
            </a:extLst>
          </p:cNvPr>
          <p:cNvSpPr/>
          <p:nvPr/>
        </p:nvSpPr>
        <p:spPr>
          <a:xfrm>
            <a:off x="11303899" y="3440301"/>
            <a:ext cx="384799" cy="38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>
            <a:spAutoFit/>
          </a:bodyPr>
          <a:lstStyle/>
          <a:p>
            <a:pPr algn="ctr"/>
            <a:r>
              <a:rPr lang="en-AU" b="1" dirty="0"/>
              <a:t>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5D1A48-9B8D-45C2-AC12-115BEDF740C9}"/>
              </a:ext>
            </a:extLst>
          </p:cNvPr>
          <p:cNvSpPr txBox="1"/>
          <p:nvPr/>
        </p:nvSpPr>
        <p:spPr>
          <a:xfrm>
            <a:off x="4712516" y="5124869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bg1">
                    <a:lumMod val="50000"/>
                  </a:schemeClr>
                </a:solidFill>
              </a:rPr>
              <a:t>generate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3734EC5-9D18-4EB2-925E-35F334A697CF}"/>
              </a:ext>
            </a:extLst>
          </p:cNvPr>
          <p:cNvSpPr/>
          <p:nvPr/>
        </p:nvSpPr>
        <p:spPr bwMode="auto">
          <a:xfrm rot="16200000">
            <a:off x="8247340" y="3004164"/>
            <a:ext cx="142257" cy="2350861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913864-FF5F-407F-ADE8-4D4B56AF0379}"/>
              </a:ext>
            </a:extLst>
          </p:cNvPr>
          <p:cNvSpPr txBox="1"/>
          <p:nvPr/>
        </p:nvSpPr>
        <p:spPr>
          <a:xfrm>
            <a:off x="11090578" y="308968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bg1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37A3CC-852F-4D10-9CDB-C56211739F75}"/>
              </a:ext>
            </a:extLst>
          </p:cNvPr>
          <p:cNvSpPr txBox="1"/>
          <p:nvPr/>
        </p:nvSpPr>
        <p:spPr>
          <a:xfrm>
            <a:off x="7402241" y="3287709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bg1">
                    <a:lumMod val="50000"/>
                  </a:schemeClr>
                </a:solidFill>
              </a:rPr>
              <a:t>send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550FF0-6243-4E54-A71E-2F75FA7F51D4}"/>
              </a:ext>
            </a:extLst>
          </p:cNvPr>
          <p:cNvSpPr txBox="1"/>
          <p:nvPr/>
        </p:nvSpPr>
        <p:spPr>
          <a:xfrm>
            <a:off x="9646489" y="308968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bg1">
                    <a:lumMod val="50000"/>
                  </a:schemeClr>
                </a:solidFill>
              </a:rPr>
              <a:t>receive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6265BA-FEA7-4787-9C02-F20C12D79786}"/>
              </a:ext>
            </a:extLst>
          </p:cNvPr>
          <p:cNvSpPr txBox="1"/>
          <p:nvPr/>
        </p:nvSpPr>
        <p:spPr>
          <a:xfrm>
            <a:off x="6989290" y="289526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bg1">
                    <a:lumMod val="50000"/>
                  </a:schemeClr>
                </a:solidFill>
              </a:rPr>
              <a:t>info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5B44A3E-1069-4249-85C2-9F51613F07A1}"/>
              </a:ext>
            </a:extLst>
          </p:cNvPr>
          <p:cNvSpPr/>
          <p:nvPr/>
        </p:nvSpPr>
        <p:spPr bwMode="auto">
          <a:xfrm rot="16200000">
            <a:off x="10778262" y="3860331"/>
            <a:ext cx="131354" cy="63852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3974E30-80D1-4289-97F1-0A2C626C49A7}"/>
              </a:ext>
            </a:extLst>
          </p:cNvPr>
          <p:cNvGraphicFramePr>
            <a:graphicFrameLocks noGrp="1"/>
          </p:cNvGraphicFramePr>
          <p:nvPr/>
        </p:nvGraphicFramePr>
        <p:xfrm>
          <a:off x="4442345" y="5909812"/>
          <a:ext cx="6990368" cy="81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238">
                  <a:extLst>
                    <a:ext uri="{9D8B030D-6E8A-4147-A177-3AD203B41FA5}">
                      <a16:colId xmlns:a16="http://schemas.microsoft.com/office/drawing/2014/main" val="4039252560"/>
                    </a:ext>
                  </a:extLst>
                </a:gridCol>
                <a:gridCol w="528688">
                  <a:extLst>
                    <a:ext uri="{9D8B030D-6E8A-4147-A177-3AD203B41FA5}">
                      <a16:colId xmlns:a16="http://schemas.microsoft.com/office/drawing/2014/main" val="3518021850"/>
                    </a:ext>
                  </a:extLst>
                </a:gridCol>
                <a:gridCol w="5342442">
                  <a:extLst>
                    <a:ext uri="{9D8B030D-6E8A-4147-A177-3AD203B41FA5}">
                      <a16:colId xmlns:a16="http://schemas.microsoft.com/office/drawing/2014/main" val="4059989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rgbClr val="F769FF"/>
                          </a:solidFill>
                        </a:rPr>
                        <a:t>Namespace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769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{NS}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769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urn:oasis:names:specification:ubl:schema:xsd:Invoice-2</a:t>
                      </a:r>
                      <a:endParaRPr lang="en-AU" sz="1100" dirty="0">
                        <a:solidFill>
                          <a:srgbClr val="F769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22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rgbClr val="00B050"/>
                          </a:solidFill>
                        </a:rPr>
                        <a:t>PINT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{P1}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urn:org.peppol:pint:3.0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246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rgbClr val="00B050"/>
                          </a:solidFill>
                        </a:rPr>
                        <a:t>PINT#EN#BIS3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{P2}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urn:org.peppol:pint:3.0#compliant#EN16931#compliant#Billing3.0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290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(UBL) Version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{V}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2.1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905024"/>
                  </a:ext>
                </a:extLst>
              </a:tr>
            </a:tbl>
          </a:graphicData>
        </a:graphic>
      </p:graphicFrame>
      <p:sp>
        <p:nvSpPr>
          <p:cNvPr id="50" name="Rectangle 83">
            <a:extLst>
              <a:ext uri="{FF2B5EF4-FFF2-40B4-BE49-F238E27FC236}">
                <a16:creationId xmlns:a16="http://schemas.microsoft.com/office/drawing/2014/main" id="{F668BB33-7EB0-4E88-9C3D-A4D4D4530123}"/>
              </a:ext>
            </a:extLst>
          </p:cNvPr>
          <p:cNvSpPr/>
          <p:nvPr/>
        </p:nvSpPr>
        <p:spPr bwMode="auto">
          <a:xfrm>
            <a:off x="6261729" y="1871949"/>
            <a:ext cx="753046" cy="433553"/>
          </a:xfrm>
          <a:custGeom>
            <a:avLst/>
            <a:gdLst>
              <a:gd name="connsiteX0" fmla="*/ 0 w 749078"/>
              <a:gd name="connsiteY0" fmla="*/ 0 h 347825"/>
              <a:gd name="connsiteX1" fmla="*/ 749078 w 749078"/>
              <a:gd name="connsiteY1" fmla="*/ 0 h 347825"/>
              <a:gd name="connsiteX2" fmla="*/ 749078 w 749078"/>
              <a:gd name="connsiteY2" fmla="*/ 347825 h 347825"/>
              <a:gd name="connsiteX3" fmla="*/ 0 w 749078"/>
              <a:gd name="connsiteY3" fmla="*/ 347825 h 347825"/>
              <a:gd name="connsiteX4" fmla="*/ 0 w 749078"/>
              <a:gd name="connsiteY4" fmla="*/ 0 h 347825"/>
              <a:gd name="connsiteX0" fmla="*/ 0 w 749078"/>
              <a:gd name="connsiteY0" fmla="*/ 2767 h 350592"/>
              <a:gd name="connsiteX1" fmla="*/ 373229 w 749078"/>
              <a:gd name="connsiteY1" fmla="*/ 0 h 350592"/>
              <a:gd name="connsiteX2" fmla="*/ 749078 w 749078"/>
              <a:gd name="connsiteY2" fmla="*/ 2767 h 350592"/>
              <a:gd name="connsiteX3" fmla="*/ 749078 w 749078"/>
              <a:gd name="connsiteY3" fmla="*/ 350592 h 350592"/>
              <a:gd name="connsiteX4" fmla="*/ 0 w 749078"/>
              <a:gd name="connsiteY4" fmla="*/ 350592 h 350592"/>
              <a:gd name="connsiteX5" fmla="*/ 0 w 749078"/>
              <a:gd name="connsiteY5" fmla="*/ 2767 h 350592"/>
              <a:gd name="connsiteX0" fmla="*/ 0 w 749078"/>
              <a:gd name="connsiteY0" fmla="*/ 205043 h 552868"/>
              <a:gd name="connsiteX1" fmla="*/ 364917 w 749078"/>
              <a:gd name="connsiteY1" fmla="*/ 0 h 552868"/>
              <a:gd name="connsiteX2" fmla="*/ 749078 w 749078"/>
              <a:gd name="connsiteY2" fmla="*/ 205043 h 552868"/>
              <a:gd name="connsiteX3" fmla="*/ 749078 w 749078"/>
              <a:gd name="connsiteY3" fmla="*/ 552868 h 552868"/>
              <a:gd name="connsiteX4" fmla="*/ 0 w 749078"/>
              <a:gd name="connsiteY4" fmla="*/ 552868 h 552868"/>
              <a:gd name="connsiteX5" fmla="*/ 0 w 749078"/>
              <a:gd name="connsiteY5" fmla="*/ 205043 h 552868"/>
              <a:gd name="connsiteX0" fmla="*/ 0 w 749078"/>
              <a:gd name="connsiteY0" fmla="*/ 205043 h 552868"/>
              <a:gd name="connsiteX1" fmla="*/ 370458 w 749078"/>
              <a:gd name="connsiteY1" fmla="*/ 0 h 552868"/>
              <a:gd name="connsiteX2" fmla="*/ 749078 w 749078"/>
              <a:gd name="connsiteY2" fmla="*/ 205043 h 552868"/>
              <a:gd name="connsiteX3" fmla="*/ 749078 w 749078"/>
              <a:gd name="connsiteY3" fmla="*/ 552868 h 552868"/>
              <a:gd name="connsiteX4" fmla="*/ 0 w 749078"/>
              <a:gd name="connsiteY4" fmla="*/ 552868 h 552868"/>
              <a:gd name="connsiteX5" fmla="*/ 0 w 749078"/>
              <a:gd name="connsiteY5" fmla="*/ 205043 h 55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078" h="552868">
                <a:moveTo>
                  <a:pt x="0" y="205043"/>
                </a:moveTo>
                <a:lnTo>
                  <a:pt x="370458" y="0"/>
                </a:lnTo>
                <a:lnTo>
                  <a:pt x="749078" y="205043"/>
                </a:lnTo>
                <a:lnTo>
                  <a:pt x="749078" y="552868"/>
                </a:lnTo>
                <a:lnTo>
                  <a:pt x="0" y="552868"/>
                </a:lnTo>
                <a:lnTo>
                  <a:pt x="0" y="20504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144000" rIns="180000" bIns="7200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ctr" defTabSz="1619146"/>
            <a:r>
              <a:rPr lang="en-AU" sz="1400" dirty="0">
                <a:solidFill>
                  <a:schemeClr val="accent3"/>
                </a:solidFill>
                <a:latin typeface="+mn-lt"/>
                <a:ea typeface="ＭＳ Ｐゴシック" charset="0"/>
                <a:cs typeface="Arial" charset="0"/>
              </a:rPr>
              <a:t>SMP</a:t>
            </a:r>
          </a:p>
        </p:txBody>
      </p:sp>
      <p:graphicFrame>
        <p:nvGraphicFramePr>
          <p:cNvPr id="51" name="Table 33">
            <a:extLst>
              <a:ext uri="{FF2B5EF4-FFF2-40B4-BE49-F238E27FC236}">
                <a16:creationId xmlns:a16="http://schemas.microsoft.com/office/drawing/2014/main" id="{03996ADC-31AD-4EE6-861C-D287D968270C}"/>
              </a:ext>
            </a:extLst>
          </p:cNvPr>
          <p:cNvGraphicFramePr>
            <a:graphicFrameLocks noGrp="1"/>
          </p:cNvGraphicFramePr>
          <p:nvPr/>
        </p:nvGraphicFramePr>
        <p:xfrm>
          <a:off x="238896" y="5909812"/>
          <a:ext cx="3971555" cy="81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238">
                  <a:extLst>
                    <a:ext uri="{9D8B030D-6E8A-4147-A177-3AD203B41FA5}">
                      <a16:colId xmlns:a16="http://schemas.microsoft.com/office/drawing/2014/main" val="4039252560"/>
                    </a:ext>
                  </a:extLst>
                </a:gridCol>
                <a:gridCol w="492688">
                  <a:extLst>
                    <a:ext uri="{9D8B030D-6E8A-4147-A177-3AD203B41FA5}">
                      <a16:colId xmlns:a16="http://schemas.microsoft.com/office/drawing/2014/main" val="3518021850"/>
                    </a:ext>
                  </a:extLst>
                </a:gridCol>
                <a:gridCol w="2105629">
                  <a:extLst>
                    <a:ext uri="{9D8B030D-6E8A-4147-A177-3AD203B41FA5}">
                      <a16:colId xmlns:a16="http://schemas.microsoft.com/office/drawing/2014/main" val="4059989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rgbClr val="FF9900"/>
                          </a:solidFill>
                        </a:rPr>
                        <a:t>Participant scheme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99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{PS}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 err="1">
                          <a:solidFill>
                            <a:srgbClr val="FF99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busdox-actorid-upis</a:t>
                      </a:r>
                      <a:endParaRPr lang="en-AU" sz="1100" dirty="0">
                        <a:solidFill>
                          <a:srgbClr val="FF99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62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rgbClr val="00CCFF"/>
                          </a:solidFill>
                        </a:rPr>
                        <a:t>Participant identifier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{P}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0151:72100100100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085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rgbClr val="CCCC00"/>
                          </a:solidFill>
                        </a:rPr>
                        <a:t>Document scheme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CCCC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{DS}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 err="1">
                          <a:solidFill>
                            <a:srgbClr val="CCCC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peppol</a:t>
                      </a:r>
                      <a:r>
                        <a:rPr lang="en-AU" sz="1100" dirty="0">
                          <a:solidFill>
                            <a:srgbClr val="CCCC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-doctype-wildcard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554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rgbClr val="0066FF"/>
                          </a:solidFill>
                        </a:rPr>
                        <a:t>Document element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{D}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Invoice</a:t>
                      </a:r>
                    </a:p>
                  </a:txBody>
                  <a:tcPr marL="72000" marR="36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755725"/>
                  </a:ext>
                </a:extLst>
              </a:tr>
            </a:tbl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156FD5E-3038-4283-B8B6-DD817D25569D}"/>
              </a:ext>
            </a:extLst>
          </p:cNvPr>
          <p:cNvGrpSpPr/>
          <p:nvPr/>
        </p:nvGrpSpPr>
        <p:grpSpPr>
          <a:xfrm>
            <a:off x="6368966" y="2421133"/>
            <a:ext cx="538572" cy="1433816"/>
            <a:chOff x="6368966" y="2421133"/>
            <a:chExt cx="538572" cy="1433816"/>
          </a:xfrm>
        </p:grpSpPr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2C97B444-8CB6-4BE4-90A9-CA0D3A4DCB54}"/>
                </a:ext>
              </a:extLst>
            </p:cNvPr>
            <p:cNvSpPr/>
            <p:nvPr/>
          </p:nvSpPr>
          <p:spPr bwMode="auto">
            <a:xfrm>
              <a:off x="6774329" y="2421133"/>
              <a:ext cx="133209" cy="1432334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1619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FEA86131-26E1-4C3D-9B0F-AA25E8E66AE9}"/>
                </a:ext>
              </a:extLst>
            </p:cNvPr>
            <p:cNvSpPr/>
            <p:nvPr/>
          </p:nvSpPr>
          <p:spPr bwMode="auto">
            <a:xfrm rot="10800000">
              <a:off x="6368966" y="2421133"/>
              <a:ext cx="133208" cy="1433816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1619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2" name="Arrow: Down 61">
            <a:extLst>
              <a:ext uri="{FF2B5EF4-FFF2-40B4-BE49-F238E27FC236}">
                <a16:creationId xmlns:a16="http://schemas.microsoft.com/office/drawing/2014/main" id="{A3FDEDD0-7849-486D-92C1-FEE410A26774}"/>
              </a:ext>
            </a:extLst>
          </p:cNvPr>
          <p:cNvSpPr/>
          <p:nvPr/>
        </p:nvSpPr>
        <p:spPr bwMode="auto">
          <a:xfrm rot="16200000">
            <a:off x="5787856" y="3931815"/>
            <a:ext cx="153254" cy="49555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A89C62-115E-46D0-BA2B-A40A4BEEF270}"/>
              </a:ext>
            </a:extLst>
          </p:cNvPr>
          <p:cNvSpPr txBox="1"/>
          <p:nvPr/>
        </p:nvSpPr>
        <p:spPr>
          <a:xfrm>
            <a:off x="5734736" y="2895267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bg1">
                    <a:lumMod val="50000"/>
                  </a:schemeClr>
                </a:solidFill>
              </a:rPr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256805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98F7-219D-45C2-8609-C49C60FE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Must have #1 – Approval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B04DFA-2F54-4B4B-8397-87C1C4676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0DDC8-359E-4301-8A02-1708B58DC2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Specifications</a:t>
            </a:r>
          </a:p>
          <a:p>
            <a:pPr lvl="1"/>
            <a:r>
              <a:rPr lang="en-AU" dirty="0"/>
              <a:t>DDTS – Peppol Policy for use of Identifiers</a:t>
            </a:r>
          </a:p>
          <a:p>
            <a:pPr lvl="1"/>
            <a:r>
              <a:rPr lang="en-AU" dirty="0"/>
              <a:t>PINT Specifications</a:t>
            </a:r>
          </a:p>
          <a:p>
            <a:pPr lvl="1"/>
            <a:r>
              <a:rPr lang="en-AU" dirty="0"/>
              <a:t>Related documents e.g. migration, dates</a:t>
            </a:r>
          </a:p>
          <a:p>
            <a:r>
              <a:rPr lang="en-AU" dirty="0"/>
              <a:t>Reviews</a:t>
            </a:r>
          </a:p>
          <a:p>
            <a:r>
              <a:rPr lang="en-AU" dirty="0"/>
              <a:t>MC Approval</a:t>
            </a:r>
          </a:p>
          <a:p>
            <a:pPr lvl="1"/>
            <a:r>
              <a:rPr lang="en-AU" dirty="0"/>
              <a:t>Migration start date</a:t>
            </a:r>
          </a:p>
          <a:p>
            <a:pPr lvl="1"/>
            <a:r>
              <a:rPr lang="en-AU" dirty="0"/>
              <a:t>PINT mandatory date</a:t>
            </a:r>
          </a:p>
          <a:p>
            <a:pPr lvl="1"/>
            <a:r>
              <a:rPr lang="en-AU" dirty="0"/>
              <a:t>BIS3 deprecation date?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50616-8680-44B3-8BC1-A85E101E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951" y="3757234"/>
            <a:ext cx="1809782" cy="17252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A4F3CC-C33F-4F95-AEC0-76DD876CE8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24439" y="2413393"/>
            <a:ext cx="1034837" cy="6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9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0FCD-A672-40CE-ACF2-B2412E82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1" y="589651"/>
            <a:ext cx="9258686" cy="560276"/>
          </a:xfrm>
        </p:spPr>
        <p:txBody>
          <a:bodyPr/>
          <a:lstStyle/>
          <a:p>
            <a:r>
              <a:rPr lang="en-AU" dirty="0"/>
              <a:t>Must have #2 – Testbed </a:t>
            </a:r>
            <a:r>
              <a:rPr lang="en-GB" dirty="0"/>
              <a:t>–</a:t>
            </a:r>
            <a:r>
              <a:rPr lang="en-AU" dirty="0"/>
              <a:t> SMP Conformance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FBC47-302A-45BE-8001-97835D8A5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871CF-11D1-4C11-A31E-7C067DF73C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Testbed 2.0 SMP Conformance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Register a participant</a:t>
            </a:r>
          </a:p>
          <a:p>
            <a:pPr lvl="2"/>
            <a:r>
              <a:rPr lang="en-GB" dirty="0"/>
              <a:t>DNS caching, empty </a:t>
            </a:r>
            <a:r>
              <a:rPr lang="en-GB" dirty="0" err="1"/>
              <a:t>ServiceGroup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Register service metadata</a:t>
            </a:r>
          </a:p>
          <a:p>
            <a:pPr lvl="2"/>
            <a:r>
              <a:rPr lang="en-GB" dirty="0"/>
              <a:t>Random documents, AS4 and AS2(!), HTTP(!)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Publish PINT*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Publish PINT#compliant#example-1.0*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Publish to Peppol Directory</a:t>
            </a:r>
          </a:p>
          <a:p>
            <a:pPr lvl="2"/>
            <a:r>
              <a:rPr lang="en-GB" dirty="0"/>
              <a:t>Geographic info, additional identifier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Deregister participant</a:t>
            </a:r>
          </a:p>
          <a:p>
            <a:endParaRPr lang="en-GB" dirty="0"/>
          </a:p>
          <a:p>
            <a:r>
              <a:rPr lang="en-GB" dirty="0"/>
              <a:t>Raise Help Desk issue?</a:t>
            </a:r>
          </a:p>
          <a:p>
            <a:r>
              <a:rPr lang="en-GB" dirty="0"/>
              <a:t>Peppol Authorities to mandate SMP Conformance</a:t>
            </a:r>
          </a:p>
          <a:p>
            <a:endParaRPr lang="en-AU" dirty="0"/>
          </a:p>
        </p:txBody>
      </p:sp>
      <p:sp>
        <p:nvSpPr>
          <p:cNvPr id="17" name="Rectangle 83">
            <a:extLst>
              <a:ext uri="{FF2B5EF4-FFF2-40B4-BE49-F238E27FC236}">
                <a16:creationId xmlns:a16="http://schemas.microsoft.com/office/drawing/2014/main" id="{DBE599EF-FFF9-46E1-9695-468C47EA42BD}"/>
              </a:ext>
            </a:extLst>
          </p:cNvPr>
          <p:cNvSpPr/>
          <p:nvPr/>
        </p:nvSpPr>
        <p:spPr bwMode="auto">
          <a:xfrm>
            <a:off x="9348983" y="2992286"/>
            <a:ext cx="928523" cy="495108"/>
          </a:xfrm>
          <a:custGeom>
            <a:avLst/>
            <a:gdLst>
              <a:gd name="connsiteX0" fmla="*/ 0 w 749078"/>
              <a:gd name="connsiteY0" fmla="*/ 0 h 347825"/>
              <a:gd name="connsiteX1" fmla="*/ 749078 w 749078"/>
              <a:gd name="connsiteY1" fmla="*/ 0 h 347825"/>
              <a:gd name="connsiteX2" fmla="*/ 749078 w 749078"/>
              <a:gd name="connsiteY2" fmla="*/ 347825 h 347825"/>
              <a:gd name="connsiteX3" fmla="*/ 0 w 749078"/>
              <a:gd name="connsiteY3" fmla="*/ 347825 h 347825"/>
              <a:gd name="connsiteX4" fmla="*/ 0 w 749078"/>
              <a:gd name="connsiteY4" fmla="*/ 0 h 347825"/>
              <a:gd name="connsiteX0" fmla="*/ 0 w 749078"/>
              <a:gd name="connsiteY0" fmla="*/ 2767 h 350592"/>
              <a:gd name="connsiteX1" fmla="*/ 373229 w 749078"/>
              <a:gd name="connsiteY1" fmla="*/ 0 h 350592"/>
              <a:gd name="connsiteX2" fmla="*/ 749078 w 749078"/>
              <a:gd name="connsiteY2" fmla="*/ 2767 h 350592"/>
              <a:gd name="connsiteX3" fmla="*/ 749078 w 749078"/>
              <a:gd name="connsiteY3" fmla="*/ 350592 h 350592"/>
              <a:gd name="connsiteX4" fmla="*/ 0 w 749078"/>
              <a:gd name="connsiteY4" fmla="*/ 350592 h 350592"/>
              <a:gd name="connsiteX5" fmla="*/ 0 w 749078"/>
              <a:gd name="connsiteY5" fmla="*/ 2767 h 350592"/>
              <a:gd name="connsiteX0" fmla="*/ 0 w 749078"/>
              <a:gd name="connsiteY0" fmla="*/ 205043 h 552868"/>
              <a:gd name="connsiteX1" fmla="*/ 364917 w 749078"/>
              <a:gd name="connsiteY1" fmla="*/ 0 h 552868"/>
              <a:gd name="connsiteX2" fmla="*/ 749078 w 749078"/>
              <a:gd name="connsiteY2" fmla="*/ 205043 h 552868"/>
              <a:gd name="connsiteX3" fmla="*/ 749078 w 749078"/>
              <a:gd name="connsiteY3" fmla="*/ 552868 h 552868"/>
              <a:gd name="connsiteX4" fmla="*/ 0 w 749078"/>
              <a:gd name="connsiteY4" fmla="*/ 552868 h 552868"/>
              <a:gd name="connsiteX5" fmla="*/ 0 w 749078"/>
              <a:gd name="connsiteY5" fmla="*/ 205043 h 552868"/>
              <a:gd name="connsiteX0" fmla="*/ 0 w 749078"/>
              <a:gd name="connsiteY0" fmla="*/ 205043 h 552868"/>
              <a:gd name="connsiteX1" fmla="*/ 370458 w 749078"/>
              <a:gd name="connsiteY1" fmla="*/ 0 h 552868"/>
              <a:gd name="connsiteX2" fmla="*/ 749078 w 749078"/>
              <a:gd name="connsiteY2" fmla="*/ 205043 h 552868"/>
              <a:gd name="connsiteX3" fmla="*/ 749078 w 749078"/>
              <a:gd name="connsiteY3" fmla="*/ 552868 h 552868"/>
              <a:gd name="connsiteX4" fmla="*/ 0 w 749078"/>
              <a:gd name="connsiteY4" fmla="*/ 552868 h 552868"/>
              <a:gd name="connsiteX5" fmla="*/ 0 w 749078"/>
              <a:gd name="connsiteY5" fmla="*/ 205043 h 55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078" h="552868">
                <a:moveTo>
                  <a:pt x="0" y="205043"/>
                </a:moveTo>
                <a:lnTo>
                  <a:pt x="370458" y="0"/>
                </a:lnTo>
                <a:lnTo>
                  <a:pt x="749078" y="205043"/>
                </a:lnTo>
                <a:lnTo>
                  <a:pt x="749078" y="552868"/>
                </a:lnTo>
                <a:lnTo>
                  <a:pt x="0" y="552868"/>
                </a:lnTo>
                <a:lnTo>
                  <a:pt x="0" y="20504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44000" rIns="180000" bIns="7200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ctr" defTabSz="1619146"/>
            <a:r>
              <a:rPr lang="en-AU" sz="1800" dirty="0">
                <a:solidFill>
                  <a:schemeClr val="accent5"/>
                </a:solidFill>
                <a:latin typeface="+mn-lt"/>
                <a:ea typeface="ＭＳ Ｐゴシック" charset="0"/>
                <a:cs typeface="Arial" charset="0"/>
              </a:rPr>
              <a:t>SMK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26E5FE-632F-4F70-84D4-B450BD2C3219}"/>
              </a:ext>
            </a:extLst>
          </p:cNvPr>
          <p:cNvSpPr/>
          <p:nvPr/>
        </p:nvSpPr>
        <p:spPr bwMode="auto">
          <a:xfrm rot="5400000" flipH="1">
            <a:off x="9658039" y="3587899"/>
            <a:ext cx="115901" cy="1876128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F6E09-E022-4EDE-8277-9C764BFDC970}"/>
              </a:ext>
            </a:extLst>
          </p:cNvPr>
          <p:cNvSpPr txBox="1"/>
          <p:nvPr/>
        </p:nvSpPr>
        <p:spPr>
          <a:xfrm>
            <a:off x="7481380" y="4448028"/>
            <a:ext cx="1146981" cy="1093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AU" sz="2000" dirty="0">
                <a:solidFill>
                  <a:schemeClr val="accent5"/>
                </a:solidFill>
              </a:rPr>
              <a:t>Testbed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5289FFC-D7C4-4ABB-9CE7-9CE1CB05523F}"/>
              </a:ext>
            </a:extLst>
          </p:cNvPr>
          <p:cNvSpPr/>
          <p:nvPr/>
        </p:nvSpPr>
        <p:spPr bwMode="auto">
          <a:xfrm rot="5400000">
            <a:off x="9658522" y="4093763"/>
            <a:ext cx="115901" cy="1866823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67B4E3-3BB5-460E-B489-AFF4B2A410D6}"/>
              </a:ext>
            </a:extLst>
          </p:cNvPr>
          <p:cNvSpPr txBox="1"/>
          <p:nvPr/>
        </p:nvSpPr>
        <p:spPr>
          <a:xfrm>
            <a:off x="6938808" y="381165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bg1">
                    <a:lumMod val="50000"/>
                  </a:schemeClr>
                </a:solidFill>
              </a:rPr>
              <a:t>enrol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FF775C3-E58F-486A-BD26-8C20F6F21BCE}"/>
              </a:ext>
            </a:extLst>
          </p:cNvPr>
          <p:cNvSpPr/>
          <p:nvPr/>
        </p:nvSpPr>
        <p:spPr bwMode="auto">
          <a:xfrm rot="8050512">
            <a:off x="10707350" y="3292733"/>
            <a:ext cx="127392" cy="13538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840F24-9535-4A56-88CE-81079A96BBAB}"/>
              </a:ext>
            </a:extLst>
          </p:cNvPr>
          <p:cNvSpPr/>
          <p:nvPr/>
        </p:nvSpPr>
        <p:spPr>
          <a:xfrm>
            <a:off x="10759788" y="3035970"/>
            <a:ext cx="212687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AU" sz="1200" b="1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E8ED15-64C1-4C48-B3DC-7DE5F5C6AA99}"/>
              </a:ext>
            </a:extLst>
          </p:cNvPr>
          <p:cNvSpPr/>
          <p:nvPr/>
        </p:nvSpPr>
        <p:spPr>
          <a:xfrm>
            <a:off x="8902312" y="4130499"/>
            <a:ext cx="212687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AU" sz="1200" b="1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1B2493-D94C-4E9E-BD77-A45172A6C0CA}"/>
              </a:ext>
            </a:extLst>
          </p:cNvPr>
          <p:cNvSpPr/>
          <p:nvPr/>
        </p:nvSpPr>
        <p:spPr>
          <a:xfrm>
            <a:off x="8809482" y="4629033"/>
            <a:ext cx="212687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AU" sz="1200" b="1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314F9C-2C74-4B90-B7C0-8C55311BBFC9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V="1">
            <a:off x="8054871" y="3487394"/>
            <a:ext cx="1294112" cy="96063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87F8A-F673-406D-B6E2-5FD79C72FB04}"/>
              </a:ext>
            </a:extLst>
          </p:cNvPr>
          <p:cNvGrpSpPr/>
          <p:nvPr/>
        </p:nvGrpSpPr>
        <p:grpSpPr>
          <a:xfrm>
            <a:off x="7066374" y="3082098"/>
            <a:ext cx="562642" cy="533459"/>
            <a:chOff x="8906009" y="365875"/>
            <a:chExt cx="562642" cy="53345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F5BC3E-8934-4696-A61D-A87408AC904B}"/>
                </a:ext>
              </a:extLst>
            </p:cNvPr>
            <p:cNvSpPr/>
            <p:nvPr/>
          </p:nvSpPr>
          <p:spPr>
            <a:xfrm>
              <a:off x="8906009" y="365875"/>
              <a:ext cx="562642" cy="5334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D1145C-66A4-41EB-BA63-86E586D2E73F}"/>
                </a:ext>
              </a:extLst>
            </p:cNvPr>
            <p:cNvSpPr/>
            <p:nvPr/>
          </p:nvSpPr>
          <p:spPr>
            <a:xfrm>
              <a:off x="8906009" y="365875"/>
              <a:ext cx="562642" cy="968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5375D4-B15A-47E7-95BC-DED9EA6C3B9B}"/>
                </a:ext>
              </a:extLst>
            </p:cNvPr>
            <p:cNvSpPr/>
            <p:nvPr/>
          </p:nvSpPr>
          <p:spPr>
            <a:xfrm>
              <a:off x="9118460" y="391432"/>
              <a:ext cx="3285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3680BAA-AA69-4D3A-8862-955C5547FD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3257" y="396291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758D09-77E0-404C-BB02-B755A0A69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991" y="396291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C7525FB-9188-4767-BA3A-FA5915321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56725" y="396291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27CE86-B40A-4685-881E-42E6D204DEB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347695" y="3615557"/>
            <a:ext cx="576164" cy="799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7BE456-C84A-4457-9294-DF08F0615778}"/>
              </a:ext>
            </a:extLst>
          </p:cNvPr>
          <p:cNvSpPr txBox="1"/>
          <p:nvPr/>
        </p:nvSpPr>
        <p:spPr>
          <a:xfrm>
            <a:off x="6736256" y="2697136"/>
            <a:ext cx="77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bg1">
                    <a:lumMod val="50000"/>
                  </a:schemeClr>
                </a:solidFill>
              </a:rPr>
              <a:t>browser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554885-A1F8-449B-A9F2-5A86A653B994}"/>
              </a:ext>
            </a:extLst>
          </p:cNvPr>
          <p:cNvGrpSpPr/>
          <p:nvPr/>
        </p:nvGrpSpPr>
        <p:grpSpPr>
          <a:xfrm>
            <a:off x="7516324" y="2776161"/>
            <a:ext cx="275242" cy="182563"/>
            <a:chOff x="9377672" y="1610346"/>
            <a:chExt cx="275242" cy="182563"/>
          </a:xfrm>
        </p:grpSpPr>
        <p:sp>
          <p:nvSpPr>
            <p:cNvPr id="37" name="Scroll: Vertical 36">
              <a:extLst>
                <a:ext uri="{FF2B5EF4-FFF2-40B4-BE49-F238E27FC236}">
                  <a16:creationId xmlns:a16="http://schemas.microsoft.com/office/drawing/2014/main" id="{54F44FB4-57CE-41A5-96A3-D58C6F602E2A}"/>
                </a:ext>
              </a:extLst>
            </p:cNvPr>
            <p:cNvSpPr/>
            <p:nvPr/>
          </p:nvSpPr>
          <p:spPr>
            <a:xfrm>
              <a:off x="9377672" y="1610346"/>
              <a:ext cx="275242" cy="182563"/>
            </a:xfrm>
            <a:prstGeom prst="verticalScroll">
              <a:avLst>
                <a:gd name="adj" fmla="val 25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7-Point Star 17">
              <a:extLst>
                <a:ext uri="{FF2B5EF4-FFF2-40B4-BE49-F238E27FC236}">
                  <a16:creationId xmlns:a16="http://schemas.microsoft.com/office/drawing/2014/main" id="{36D2B4E5-C113-450E-AC6A-863AEA4374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17198" y="1709247"/>
              <a:ext cx="73349" cy="63711"/>
            </a:xfrm>
            <a:prstGeom prst="star7">
              <a:avLst>
                <a:gd name="adj" fmla="val 28026"/>
                <a:gd name="hf" fmla="val 102572"/>
                <a:gd name="vf" fmla="val 105210"/>
              </a:avLst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1619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45F66D-1A49-4541-AE11-0B36B4AFDC0D}"/>
              </a:ext>
            </a:extLst>
          </p:cNvPr>
          <p:cNvGrpSpPr/>
          <p:nvPr/>
        </p:nvGrpSpPr>
        <p:grpSpPr>
          <a:xfrm>
            <a:off x="10921834" y="5296550"/>
            <a:ext cx="275242" cy="182563"/>
            <a:chOff x="9377672" y="1610346"/>
            <a:chExt cx="275242" cy="182563"/>
          </a:xfrm>
        </p:grpSpPr>
        <p:sp>
          <p:nvSpPr>
            <p:cNvPr id="40" name="Scroll: Vertical 39">
              <a:extLst>
                <a:ext uri="{FF2B5EF4-FFF2-40B4-BE49-F238E27FC236}">
                  <a16:creationId xmlns:a16="http://schemas.microsoft.com/office/drawing/2014/main" id="{61E36806-2EDA-4FDD-847E-2470D38CE8B2}"/>
                </a:ext>
              </a:extLst>
            </p:cNvPr>
            <p:cNvSpPr/>
            <p:nvPr/>
          </p:nvSpPr>
          <p:spPr>
            <a:xfrm>
              <a:off x="9377672" y="1610346"/>
              <a:ext cx="275242" cy="182563"/>
            </a:xfrm>
            <a:prstGeom prst="verticalScroll">
              <a:avLst>
                <a:gd name="adj" fmla="val 25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7-Point Star 17">
              <a:extLst>
                <a:ext uri="{FF2B5EF4-FFF2-40B4-BE49-F238E27FC236}">
                  <a16:creationId xmlns:a16="http://schemas.microsoft.com/office/drawing/2014/main" id="{6552D822-00D9-4148-AC05-83B5A416A2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17198" y="1709247"/>
              <a:ext cx="73349" cy="63711"/>
            </a:xfrm>
            <a:prstGeom prst="star7">
              <a:avLst>
                <a:gd name="adj" fmla="val 28026"/>
                <a:gd name="hf" fmla="val 102572"/>
                <a:gd name="vf" fmla="val 105210"/>
              </a:avLst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1619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B627B05-8CA1-472F-946E-4BE31EE6C389}"/>
              </a:ext>
            </a:extLst>
          </p:cNvPr>
          <p:cNvSpPr txBox="1"/>
          <p:nvPr/>
        </p:nvSpPr>
        <p:spPr>
          <a:xfrm>
            <a:off x="10773033" y="3352728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bg1">
                    <a:lumMod val="50000"/>
                  </a:schemeClr>
                </a:solidFill>
              </a:rPr>
              <a:t>SMP-ID</a:t>
            </a:r>
          </a:p>
          <a:p>
            <a:r>
              <a:rPr lang="en-AU" sz="1400" i="1" dirty="0">
                <a:solidFill>
                  <a:schemeClr val="bg1">
                    <a:lumMod val="50000"/>
                  </a:schemeClr>
                </a:solidFill>
              </a:rPr>
              <a:t>participant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45B467-A91B-43A9-B3E8-7C987B7B5999}"/>
              </a:ext>
            </a:extLst>
          </p:cNvPr>
          <p:cNvSpPr txBox="1"/>
          <p:nvPr/>
        </p:nvSpPr>
        <p:spPr>
          <a:xfrm>
            <a:off x="9161156" y="4147084"/>
            <a:ext cx="1146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i="1" dirty="0" err="1">
                <a:solidFill>
                  <a:schemeClr val="bg1">
                    <a:lumMod val="50000"/>
                  </a:schemeClr>
                </a:solidFill>
              </a:rPr>
              <a:t>ServiceGroup</a:t>
            </a:r>
            <a:endParaRPr lang="en-A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6835B4AC-D333-4B0F-B3A1-AB0DC190EA8F}"/>
              </a:ext>
            </a:extLst>
          </p:cNvPr>
          <p:cNvSpPr/>
          <p:nvPr/>
        </p:nvSpPr>
        <p:spPr bwMode="auto">
          <a:xfrm rot="5400000">
            <a:off x="9662692" y="4539276"/>
            <a:ext cx="115901" cy="1866823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995812-2232-4BC0-B737-F32267EA55FF}"/>
              </a:ext>
            </a:extLst>
          </p:cNvPr>
          <p:cNvSpPr txBox="1"/>
          <p:nvPr/>
        </p:nvSpPr>
        <p:spPr>
          <a:xfrm>
            <a:off x="9008656" y="4668417"/>
            <a:ext cx="142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i="1" dirty="0" err="1">
                <a:solidFill>
                  <a:schemeClr val="bg1">
                    <a:lumMod val="50000"/>
                  </a:schemeClr>
                </a:solidFill>
              </a:rPr>
              <a:t>ServiceMetadata</a:t>
            </a:r>
            <a:endParaRPr lang="en-AU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485F798-C50B-4713-8A55-47C26F341260}"/>
              </a:ext>
            </a:extLst>
          </p:cNvPr>
          <p:cNvSpPr/>
          <p:nvPr/>
        </p:nvSpPr>
        <p:spPr>
          <a:xfrm>
            <a:off x="8787231" y="5089959"/>
            <a:ext cx="212687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AU" sz="1200" b="1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FE989A-2E11-4FD1-B10D-532E85BA5E57}"/>
              </a:ext>
            </a:extLst>
          </p:cNvPr>
          <p:cNvSpPr txBox="1"/>
          <p:nvPr/>
        </p:nvSpPr>
        <p:spPr>
          <a:xfrm>
            <a:off x="9161156" y="514721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i="1" dirty="0">
                <a:solidFill>
                  <a:schemeClr val="bg1">
                    <a:lumMod val="50000"/>
                  </a:schemeClr>
                </a:solidFill>
              </a:rPr>
              <a:t>Business Card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848A490-C616-4784-864D-6882AB2B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60" y="1549921"/>
            <a:ext cx="4395787" cy="761551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23F49E8C-2BA5-4809-9FE1-23A7CF80C760}"/>
              </a:ext>
            </a:extLst>
          </p:cNvPr>
          <p:cNvSpPr/>
          <p:nvPr/>
        </p:nvSpPr>
        <p:spPr>
          <a:xfrm>
            <a:off x="11050460" y="3027604"/>
            <a:ext cx="221704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AU" sz="1200" b="1" dirty="0"/>
              <a:t>4</a:t>
            </a:r>
          </a:p>
        </p:txBody>
      </p:sp>
      <p:sp>
        <p:nvSpPr>
          <p:cNvPr id="16" name="Rectangle 83">
            <a:extLst>
              <a:ext uri="{FF2B5EF4-FFF2-40B4-BE49-F238E27FC236}">
                <a16:creationId xmlns:a16="http://schemas.microsoft.com/office/drawing/2014/main" id="{DE00E23F-A396-48C6-9E8B-E4C6AD5F12EC}"/>
              </a:ext>
            </a:extLst>
          </p:cNvPr>
          <p:cNvSpPr/>
          <p:nvPr/>
        </p:nvSpPr>
        <p:spPr bwMode="auto">
          <a:xfrm>
            <a:off x="10743111" y="4448028"/>
            <a:ext cx="1060422" cy="10884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36000" rIns="21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619146" eaLnBrk="1" hangingPunct="1"/>
            <a:r>
              <a:rPr lang="en-AU" sz="1800" dirty="0">
                <a:solidFill>
                  <a:schemeClr val="accent1">
                    <a:lumMod val="75000"/>
                  </a:schemeClr>
                </a:solidFill>
                <a:latin typeface="+mn-lt"/>
                <a:ea typeface="ＭＳ Ｐゴシック" charset="0"/>
                <a:cs typeface="Arial" charset="0"/>
              </a:rPr>
              <a:t>SMP</a:t>
            </a:r>
          </a:p>
          <a:p>
            <a:pPr algn="ctr" defTabSz="1619146" eaLnBrk="1" hangingPunct="1"/>
            <a:endParaRPr lang="en-AU" sz="1800" dirty="0">
              <a:solidFill>
                <a:schemeClr val="accent1">
                  <a:lumMod val="75000"/>
                </a:schemeClr>
              </a:solidFill>
              <a:latin typeface="+mn-lt"/>
              <a:ea typeface="ＭＳ Ｐゴシック" charset="0"/>
              <a:cs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276B31C-8959-4448-A157-E17274A50C4B}"/>
              </a:ext>
            </a:extLst>
          </p:cNvPr>
          <p:cNvSpPr/>
          <p:nvPr/>
        </p:nvSpPr>
        <p:spPr>
          <a:xfrm>
            <a:off x="8500533" y="1830741"/>
            <a:ext cx="1126067" cy="54281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3A5E1160-4F11-4163-941B-381F06482E5C}"/>
              </a:ext>
            </a:extLst>
          </p:cNvPr>
          <p:cNvSpPr/>
          <p:nvPr/>
        </p:nvSpPr>
        <p:spPr>
          <a:xfrm>
            <a:off x="11061360" y="5147212"/>
            <a:ext cx="415052" cy="307777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8BF363-BD7E-4942-B0B2-D0E696B7B22F}"/>
              </a:ext>
            </a:extLst>
          </p:cNvPr>
          <p:cNvSpPr txBox="1"/>
          <p:nvPr/>
        </p:nvSpPr>
        <p:spPr>
          <a:xfrm>
            <a:off x="8146654" y="5950673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Register PINT*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Register PINT#compliant#example-1.0*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028DE597-CBFD-4820-A5C5-6571511110DD}"/>
              </a:ext>
            </a:extLst>
          </p:cNvPr>
          <p:cNvSpPr/>
          <p:nvPr/>
        </p:nvSpPr>
        <p:spPr bwMode="auto">
          <a:xfrm rot="13325912">
            <a:off x="10710818" y="5342196"/>
            <a:ext cx="113363" cy="9066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3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38C8-968A-43CB-AB7F-490994F9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1" y="589651"/>
            <a:ext cx="9329731" cy="560276"/>
          </a:xfrm>
        </p:spPr>
        <p:txBody>
          <a:bodyPr/>
          <a:lstStyle/>
          <a:p>
            <a:r>
              <a:rPr lang="en-GB" dirty="0"/>
              <a:t>Must have #3 – Testbed – AS4 Conformance Tests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3CA3A-19E2-45C7-90B7-786DB25BC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17806-A480-4DBA-9A4A-0D84E03960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Testbed 2.0 AS4 Conformance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/>
              <a:t>Receive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/>
              <a:t>Send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/>
              <a:t>Receive Large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/>
              <a:t>Send Large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>
                <a:solidFill>
                  <a:srgbClr val="FF0000"/>
                </a:solidFill>
              </a:rPr>
              <a:t>Receive PINT</a:t>
            </a:r>
          </a:p>
          <a:p>
            <a:pPr lvl="2"/>
            <a:r>
              <a:rPr lang="en-GB">
                <a:solidFill>
                  <a:srgbClr val="FF0000"/>
                </a:solidFill>
              </a:rPr>
              <a:t>Greater/lesser scope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>
                <a:solidFill>
                  <a:srgbClr val="FF0000"/>
                </a:solidFill>
              </a:rPr>
              <a:t>Send PINT</a:t>
            </a:r>
          </a:p>
          <a:p>
            <a:pPr lvl="2"/>
            <a:r>
              <a:rPr lang="en-GB">
                <a:solidFill>
                  <a:srgbClr val="FF0000"/>
                </a:solidFill>
              </a:rPr>
              <a:t>Match wildcard, most specific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/>
              <a:t>Invalid certificates</a:t>
            </a:r>
          </a:p>
          <a:p>
            <a:endParaRPr lang="en-GB"/>
          </a:p>
          <a:p>
            <a:r>
              <a:rPr lang="en-GB"/>
              <a:t>Raise Help Disk Issue?</a:t>
            </a:r>
          </a:p>
          <a:p>
            <a:r>
              <a:rPr lang="en-GB"/>
              <a:t>Peppol Authorities to mandate AS4 Conformance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5" name="Rectangle 83">
            <a:extLst>
              <a:ext uri="{FF2B5EF4-FFF2-40B4-BE49-F238E27FC236}">
                <a16:creationId xmlns:a16="http://schemas.microsoft.com/office/drawing/2014/main" id="{39AD2290-52AC-4752-963F-242049BBCA7F}"/>
              </a:ext>
            </a:extLst>
          </p:cNvPr>
          <p:cNvSpPr/>
          <p:nvPr/>
        </p:nvSpPr>
        <p:spPr bwMode="auto">
          <a:xfrm>
            <a:off x="10102276" y="3388020"/>
            <a:ext cx="980524" cy="10884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36000" rIns="21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619146" eaLnBrk="1" hangingPunct="1"/>
            <a:r>
              <a:rPr lang="en-GB" sz="1800">
                <a:solidFill>
                  <a:schemeClr val="accent1">
                    <a:lumMod val="75000"/>
                  </a:schemeClr>
                </a:solidFill>
                <a:latin typeface="+mn-lt"/>
                <a:ea typeface="ＭＳ Ｐゴシック" charset="0"/>
                <a:cs typeface="Arial" charset="0"/>
              </a:rPr>
              <a:t>AP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DBED5-0D34-44FA-B9DF-09A85AA83068}"/>
              </a:ext>
            </a:extLst>
          </p:cNvPr>
          <p:cNvGrpSpPr/>
          <p:nvPr/>
        </p:nvGrpSpPr>
        <p:grpSpPr>
          <a:xfrm>
            <a:off x="10245274" y="2355132"/>
            <a:ext cx="694528" cy="804306"/>
            <a:chOff x="1684237" y="2935357"/>
            <a:chExt cx="694528" cy="8043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A3C066-9369-4C9E-8272-112E08FFE98C}"/>
                </a:ext>
              </a:extLst>
            </p:cNvPr>
            <p:cNvSpPr/>
            <p:nvPr/>
          </p:nvSpPr>
          <p:spPr>
            <a:xfrm>
              <a:off x="1684237" y="2935357"/>
              <a:ext cx="694528" cy="804306"/>
            </a:xfrm>
            <a:prstGeom prst="rect">
              <a:avLst/>
            </a:prstGeom>
            <a:solidFill>
              <a:srgbClr val="D5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400">
                  <a:solidFill>
                    <a:srgbClr val="9966FF"/>
                  </a:solidFill>
                </a:rPr>
                <a:t>SBDH</a:t>
              </a:r>
            </a:p>
          </p:txBody>
        </p:sp>
        <p:sp>
          <p:nvSpPr>
            <p:cNvPr id="8" name="Folded Corner 14">
              <a:extLst>
                <a:ext uri="{FF2B5EF4-FFF2-40B4-BE49-F238E27FC236}">
                  <a16:creationId xmlns:a16="http://schemas.microsoft.com/office/drawing/2014/main" id="{8CF69DE6-2889-4769-B6BA-7A8D08655B0C}"/>
                </a:ext>
              </a:extLst>
            </p:cNvPr>
            <p:cNvSpPr/>
            <p:nvPr/>
          </p:nvSpPr>
          <p:spPr bwMode="auto">
            <a:xfrm rot="16200000" flipH="1">
              <a:off x="1814767" y="3249186"/>
              <a:ext cx="467757" cy="405591"/>
            </a:xfrm>
            <a:prstGeom prst="foldedCorner">
              <a:avLst>
                <a:gd name="adj" fmla="val 26177"/>
              </a:avLst>
            </a:prstGeom>
            <a:solidFill>
              <a:srgbClr val="CCFFCC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none" lIns="0" tIns="3600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1619250" rtl="0" eaLnBrk="1" fontAlgn="base" latinLnBrk="0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00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defTabSz="1619250" rtl="0" eaLnBrk="1" fontAlgn="base" latinLnBrk="0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b="1">
                  <a:solidFill>
                    <a:srgbClr val="00B050"/>
                  </a:solidFill>
                  <a:latin typeface="Arial" charset="0"/>
                  <a:ea typeface="ＭＳ Ｐゴシック" charset="0"/>
                  <a:cs typeface="Arial" charset="0"/>
                </a:rPr>
                <a:t>UBL</a:t>
              </a:r>
            </a:p>
            <a:p>
              <a:pPr marL="0" marR="0" indent="0" defTabSz="1619250" rtl="0" eaLnBrk="1" fontAlgn="base" latinLnBrk="0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>
                  <a:solidFill>
                    <a:srgbClr val="00B050"/>
                  </a:solidFill>
                  <a:latin typeface="Arial" charset="0"/>
                  <a:ea typeface="ＭＳ Ｐゴシック" charset="0"/>
                  <a:cs typeface="Arial" charset="0"/>
                </a:rPr>
                <a:t>- - -</a:t>
              </a:r>
            </a:p>
            <a:p>
              <a:pPr marL="0" marR="0" indent="0" defTabSz="1619250" rtl="0" eaLnBrk="1" fontAlgn="base" latinLnBrk="0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>
                  <a:solidFill>
                    <a:srgbClr val="00B050"/>
                  </a:solidFill>
                  <a:latin typeface="Arial" charset="0"/>
                  <a:ea typeface="ＭＳ Ｐゴシック" charset="0"/>
                  <a:cs typeface="Arial" charset="0"/>
                </a:rPr>
                <a:t>- - -</a:t>
              </a:r>
            </a:p>
            <a:p>
              <a:pPr marL="0" marR="0" indent="0" defTabSz="1619250" rtl="0" eaLnBrk="1" fontAlgn="base" latinLnBrk="0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>
                  <a:solidFill>
                    <a:srgbClr val="00B050"/>
                  </a:solidFill>
                  <a:latin typeface="Arial" charset="0"/>
                  <a:ea typeface="ＭＳ Ｐゴシック" charset="0"/>
                  <a:cs typeface="Arial" charset="0"/>
                </a:rPr>
                <a:t>- - -</a:t>
              </a:r>
            </a:p>
          </p:txBody>
        </p:sp>
      </p:grpSp>
      <p:sp>
        <p:nvSpPr>
          <p:cNvPr id="9" name="Rectangle 83">
            <a:extLst>
              <a:ext uri="{FF2B5EF4-FFF2-40B4-BE49-F238E27FC236}">
                <a16:creationId xmlns:a16="http://schemas.microsoft.com/office/drawing/2014/main" id="{AE9D509E-F33F-4FAC-B5B3-272230A4D2F0}"/>
              </a:ext>
            </a:extLst>
          </p:cNvPr>
          <p:cNvSpPr/>
          <p:nvPr/>
        </p:nvSpPr>
        <p:spPr bwMode="auto">
          <a:xfrm>
            <a:off x="8039065" y="1590014"/>
            <a:ext cx="928523" cy="956773"/>
          </a:xfrm>
          <a:custGeom>
            <a:avLst/>
            <a:gdLst>
              <a:gd name="connsiteX0" fmla="*/ 0 w 749078"/>
              <a:gd name="connsiteY0" fmla="*/ 0 h 347825"/>
              <a:gd name="connsiteX1" fmla="*/ 749078 w 749078"/>
              <a:gd name="connsiteY1" fmla="*/ 0 h 347825"/>
              <a:gd name="connsiteX2" fmla="*/ 749078 w 749078"/>
              <a:gd name="connsiteY2" fmla="*/ 347825 h 347825"/>
              <a:gd name="connsiteX3" fmla="*/ 0 w 749078"/>
              <a:gd name="connsiteY3" fmla="*/ 347825 h 347825"/>
              <a:gd name="connsiteX4" fmla="*/ 0 w 749078"/>
              <a:gd name="connsiteY4" fmla="*/ 0 h 347825"/>
              <a:gd name="connsiteX0" fmla="*/ 0 w 749078"/>
              <a:gd name="connsiteY0" fmla="*/ 2767 h 350592"/>
              <a:gd name="connsiteX1" fmla="*/ 373229 w 749078"/>
              <a:gd name="connsiteY1" fmla="*/ 0 h 350592"/>
              <a:gd name="connsiteX2" fmla="*/ 749078 w 749078"/>
              <a:gd name="connsiteY2" fmla="*/ 2767 h 350592"/>
              <a:gd name="connsiteX3" fmla="*/ 749078 w 749078"/>
              <a:gd name="connsiteY3" fmla="*/ 350592 h 350592"/>
              <a:gd name="connsiteX4" fmla="*/ 0 w 749078"/>
              <a:gd name="connsiteY4" fmla="*/ 350592 h 350592"/>
              <a:gd name="connsiteX5" fmla="*/ 0 w 749078"/>
              <a:gd name="connsiteY5" fmla="*/ 2767 h 350592"/>
              <a:gd name="connsiteX0" fmla="*/ 0 w 749078"/>
              <a:gd name="connsiteY0" fmla="*/ 205043 h 552868"/>
              <a:gd name="connsiteX1" fmla="*/ 364917 w 749078"/>
              <a:gd name="connsiteY1" fmla="*/ 0 h 552868"/>
              <a:gd name="connsiteX2" fmla="*/ 749078 w 749078"/>
              <a:gd name="connsiteY2" fmla="*/ 205043 h 552868"/>
              <a:gd name="connsiteX3" fmla="*/ 749078 w 749078"/>
              <a:gd name="connsiteY3" fmla="*/ 552868 h 552868"/>
              <a:gd name="connsiteX4" fmla="*/ 0 w 749078"/>
              <a:gd name="connsiteY4" fmla="*/ 552868 h 552868"/>
              <a:gd name="connsiteX5" fmla="*/ 0 w 749078"/>
              <a:gd name="connsiteY5" fmla="*/ 205043 h 552868"/>
              <a:gd name="connsiteX0" fmla="*/ 0 w 749078"/>
              <a:gd name="connsiteY0" fmla="*/ 205043 h 552868"/>
              <a:gd name="connsiteX1" fmla="*/ 370458 w 749078"/>
              <a:gd name="connsiteY1" fmla="*/ 0 h 552868"/>
              <a:gd name="connsiteX2" fmla="*/ 749078 w 749078"/>
              <a:gd name="connsiteY2" fmla="*/ 205043 h 552868"/>
              <a:gd name="connsiteX3" fmla="*/ 749078 w 749078"/>
              <a:gd name="connsiteY3" fmla="*/ 552868 h 552868"/>
              <a:gd name="connsiteX4" fmla="*/ 0 w 749078"/>
              <a:gd name="connsiteY4" fmla="*/ 552868 h 552868"/>
              <a:gd name="connsiteX5" fmla="*/ 0 w 749078"/>
              <a:gd name="connsiteY5" fmla="*/ 205043 h 55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078" h="552868">
                <a:moveTo>
                  <a:pt x="0" y="205043"/>
                </a:moveTo>
                <a:lnTo>
                  <a:pt x="370458" y="0"/>
                </a:lnTo>
                <a:lnTo>
                  <a:pt x="749078" y="205043"/>
                </a:lnTo>
                <a:lnTo>
                  <a:pt x="749078" y="552868"/>
                </a:lnTo>
                <a:lnTo>
                  <a:pt x="0" y="552868"/>
                </a:lnTo>
                <a:lnTo>
                  <a:pt x="0" y="20504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44000" rIns="180000" bIns="7200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ctr" defTabSz="1619146"/>
            <a:r>
              <a:rPr lang="en-GB" sz="1600" dirty="0">
                <a:solidFill>
                  <a:schemeClr val="accent5"/>
                </a:solidFill>
                <a:latin typeface="+mn-lt"/>
                <a:ea typeface="ＭＳ Ｐゴシック" charset="0"/>
                <a:cs typeface="Arial" charset="0"/>
              </a:rPr>
              <a:t>SML/DNS</a:t>
            </a:r>
          </a:p>
          <a:p>
            <a:pPr algn="ctr" defTabSz="1619146"/>
            <a:r>
              <a:rPr lang="en-GB" sz="1600" dirty="0">
                <a:solidFill>
                  <a:schemeClr val="accent5"/>
                </a:solidFill>
                <a:latin typeface="+mn-lt"/>
                <a:ea typeface="ＭＳ Ｐゴシック" charset="0"/>
                <a:cs typeface="Arial" charset="0"/>
              </a:rPr>
              <a:t>SMP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45B37D-2E79-4521-B454-F007CD3D36C7}"/>
              </a:ext>
            </a:extLst>
          </p:cNvPr>
          <p:cNvGrpSpPr/>
          <p:nvPr/>
        </p:nvGrpSpPr>
        <p:grpSpPr>
          <a:xfrm>
            <a:off x="8478250" y="3761509"/>
            <a:ext cx="1025982" cy="360956"/>
            <a:chOff x="6461017" y="3969732"/>
            <a:chExt cx="1025982" cy="360956"/>
          </a:xfrm>
        </p:grpSpPr>
        <p:sp>
          <p:nvSpPr>
            <p:cNvPr id="11" name="Folded Corner 14">
              <a:extLst>
                <a:ext uri="{FF2B5EF4-FFF2-40B4-BE49-F238E27FC236}">
                  <a16:creationId xmlns:a16="http://schemas.microsoft.com/office/drawing/2014/main" id="{2ADE2100-B53B-4F39-8421-69E5213F402F}"/>
                </a:ext>
              </a:extLst>
            </p:cNvPr>
            <p:cNvSpPr/>
            <p:nvPr/>
          </p:nvSpPr>
          <p:spPr bwMode="auto">
            <a:xfrm rot="16200000" flipH="1">
              <a:off x="7225457" y="4032274"/>
              <a:ext cx="287211" cy="235873"/>
            </a:xfrm>
            <a:prstGeom prst="foldedCorner">
              <a:avLst>
                <a:gd name="adj" fmla="val 32795"/>
              </a:avLst>
            </a:prstGeom>
            <a:pattFill prst="openDmnd">
              <a:fgClr>
                <a:srgbClr val="00B050"/>
              </a:fgClr>
              <a:bgClr>
                <a:schemeClr val="bg1"/>
              </a:bgClr>
            </a:patt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none" lIns="0" tIns="36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1619250" rtl="0" eaLnBrk="1" fontAlgn="base" latinLnBrk="0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90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0C200E-E6A9-4739-AB0F-A622A76B08F1}"/>
                </a:ext>
              </a:extLst>
            </p:cNvPr>
            <p:cNvSpPr/>
            <p:nvPr/>
          </p:nvSpPr>
          <p:spPr bwMode="auto">
            <a:xfrm>
              <a:off x="6461017" y="3969732"/>
              <a:ext cx="681157" cy="360956"/>
            </a:xfrm>
            <a:prstGeom prst="rect">
              <a:avLst/>
            </a:prstGeom>
            <a:solidFill>
              <a:srgbClr val="FFCC81">
                <a:alpha val="49804"/>
              </a:srgbClr>
            </a:solidFill>
            <a:ln w="6350" cap="flat" cmpd="sng" algn="ctr">
              <a:solidFill>
                <a:srgbClr val="9966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36000" rIns="72000" bIns="3600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defTabSz="1619250" eaLnBrk="1" hangingPunct="1"/>
              <a:r>
                <a:rPr lang="en-GB" sz="1400">
                  <a:solidFill>
                    <a:srgbClr val="996633"/>
                  </a:solidFill>
                  <a:latin typeface="Arial" charset="0"/>
                  <a:ea typeface="ＭＳ Ｐゴシック" charset="0"/>
                  <a:cs typeface="Arial" charset="0"/>
                </a:rPr>
                <a:t>AS4</a:t>
              </a:r>
            </a:p>
          </p:txBody>
        </p:sp>
        <p:sp>
          <p:nvSpPr>
            <p:cNvPr id="13" name="7-Point Star 17">
              <a:extLst>
                <a:ext uri="{FF2B5EF4-FFF2-40B4-BE49-F238E27FC236}">
                  <a16:creationId xmlns:a16="http://schemas.microsoft.com/office/drawing/2014/main" id="{B60B71B6-2EB3-407A-877E-4E7399D6BB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45197" y="4164853"/>
              <a:ext cx="167636" cy="145608"/>
            </a:xfrm>
            <a:prstGeom prst="star7">
              <a:avLst>
                <a:gd name="adj" fmla="val 28026"/>
                <a:gd name="hf" fmla="val 102572"/>
                <a:gd name="vf" fmla="val 10521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1619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2202AE-A8F5-4BC9-BEB3-0BC3E98F6AD5}"/>
                </a:ext>
              </a:extLst>
            </p:cNvPr>
            <p:cNvGrpSpPr/>
            <p:nvPr/>
          </p:nvGrpSpPr>
          <p:grpSpPr>
            <a:xfrm>
              <a:off x="6461017" y="3969736"/>
              <a:ext cx="681157" cy="112680"/>
              <a:chOff x="6461017" y="3969735"/>
              <a:chExt cx="681157" cy="360953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BB99E5-A588-4BE4-9C22-DD26D3EF39CA}"/>
                  </a:ext>
                </a:extLst>
              </p:cNvPr>
              <p:cNvCxnSpPr>
                <a:endCxn id="12" idx="2"/>
              </p:cNvCxnSpPr>
              <p:nvPr/>
            </p:nvCxnSpPr>
            <p:spPr bwMode="auto">
              <a:xfrm flipH="1">
                <a:off x="6801596" y="3971505"/>
                <a:ext cx="340578" cy="359183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D91C1C8-D748-49CD-AA2B-A166B956C6E9}"/>
                  </a:ext>
                </a:extLst>
              </p:cNvPr>
              <p:cNvCxnSpPr>
                <a:endCxn id="12" idx="2"/>
              </p:cNvCxnSpPr>
              <p:nvPr/>
            </p:nvCxnSpPr>
            <p:spPr bwMode="auto">
              <a:xfrm>
                <a:off x="6461017" y="3969735"/>
                <a:ext cx="340579" cy="360953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7F792A-6C28-4621-B2B0-8D541CFE8263}"/>
                </a:ext>
              </a:extLst>
            </p:cNvPr>
            <p:cNvCxnSpPr>
              <a:cxnSpLocks/>
              <a:stCxn id="11" idx="0"/>
              <a:endCxn id="12" idx="3"/>
            </p:cNvCxnSpPr>
            <p:nvPr/>
          </p:nvCxnSpPr>
          <p:spPr bwMode="auto">
            <a:xfrm flipH="1" flipV="1">
              <a:off x="7142174" y="4150210"/>
              <a:ext cx="108952" cy="1"/>
            </a:xfrm>
            <a:prstGeom prst="lin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rgbClr val="9966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9EE0152-6260-4999-9D15-C808D1C19F75}"/>
              </a:ext>
            </a:extLst>
          </p:cNvPr>
          <p:cNvSpPr/>
          <p:nvPr/>
        </p:nvSpPr>
        <p:spPr bwMode="auto">
          <a:xfrm rot="16200000">
            <a:off x="8937241" y="2744126"/>
            <a:ext cx="108000" cy="1681618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7D226-EDBA-4F2A-9DA5-88DF2026A89B}"/>
              </a:ext>
            </a:extLst>
          </p:cNvPr>
          <p:cNvSpPr txBox="1"/>
          <p:nvPr/>
        </p:nvSpPr>
        <p:spPr>
          <a:xfrm>
            <a:off x="9372305" y="1743801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>
                <a:solidFill>
                  <a:schemeClr val="bg1">
                    <a:lumMod val="50000"/>
                  </a:schemeClr>
                </a:solidFill>
              </a:rPr>
              <a:t>SBDH – swap sender/receiver</a:t>
            </a:r>
          </a:p>
          <a:p>
            <a:pPr algn="ctr"/>
            <a:r>
              <a:rPr lang="en-GB" sz="1400" i="1">
                <a:solidFill>
                  <a:schemeClr val="bg1">
                    <a:lumMod val="50000"/>
                  </a:schemeClr>
                </a:solidFill>
              </a:rPr>
              <a:t>DOC – swap parties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F5187-9E79-47B9-9650-2038975B9B7F}"/>
              </a:ext>
            </a:extLst>
          </p:cNvPr>
          <p:cNvSpPr txBox="1"/>
          <p:nvPr/>
        </p:nvSpPr>
        <p:spPr>
          <a:xfrm>
            <a:off x="6730186" y="3424653"/>
            <a:ext cx="1194543" cy="10518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2000">
                <a:solidFill>
                  <a:schemeClr val="accent5"/>
                </a:solidFill>
              </a:rPr>
              <a:t>Testbed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862FA62-576D-459C-AD72-387B76938429}"/>
              </a:ext>
            </a:extLst>
          </p:cNvPr>
          <p:cNvSpPr/>
          <p:nvPr/>
        </p:nvSpPr>
        <p:spPr bwMode="auto">
          <a:xfrm rot="5400000">
            <a:off x="8937241" y="3462400"/>
            <a:ext cx="108000" cy="1673278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2BA4C7-FA27-4FAE-8525-59E17643DCE5}"/>
              </a:ext>
            </a:extLst>
          </p:cNvPr>
          <p:cNvSpPr txBox="1"/>
          <p:nvPr/>
        </p:nvSpPr>
        <p:spPr>
          <a:xfrm>
            <a:off x="6757734" y="280472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chemeClr val="bg1">
                    <a:lumMod val="50000"/>
                  </a:schemeClr>
                </a:solidFill>
              </a:rPr>
              <a:t>enroll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210627-2565-4F13-B745-370C1E8CB3A4}"/>
              </a:ext>
            </a:extLst>
          </p:cNvPr>
          <p:cNvSpPr/>
          <p:nvPr/>
        </p:nvSpPr>
        <p:spPr>
          <a:xfrm>
            <a:off x="10188883" y="5606106"/>
            <a:ext cx="694528" cy="583778"/>
          </a:xfrm>
          <a:prstGeom prst="rect">
            <a:avLst/>
          </a:prstGeom>
          <a:pattFill prst="plaid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400">
                <a:solidFill>
                  <a:schemeClr val="bg2">
                    <a:lumMod val="50000"/>
                  </a:schemeClr>
                </a:solidFill>
              </a:rPr>
              <a:t>ZIP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B22EE6A-DAB9-4E08-B15F-47D32193FAF1}"/>
              </a:ext>
            </a:extLst>
          </p:cNvPr>
          <p:cNvSpPr/>
          <p:nvPr/>
        </p:nvSpPr>
        <p:spPr bwMode="auto">
          <a:xfrm rot="7807957">
            <a:off x="9513531" y="2312791"/>
            <a:ext cx="127338" cy="129297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F6D89E-99E7-44EC-B23C-21E6255FB03E}"/>
              </a:ext>
            </a:extLst>
          </p:cNvPr>
          <p:cNvGrpSpPr/>
          <p:nvPr/>
        </p:nvGrpSpPr>
        <p:grpSpPr>
          <a:xfrm>
            <a:off x="10205743" y="4750659"/>
            <a:ext cx="660177" cy="535245"/>
            <a:chOff x="5330046" y="4543557"/>
            <a:chExt cx="660177" cy="535245"/>
          </a:xfrm>
        </p:grpSpPr>
        <p:sp>
          <p:nvSpPr>
            <p:cNvPr id="26" name="Rectangle: Folded Corner 25">
              <a:extLst>
                <a:ext uri="{FF2B5EF4-FFF2-40B4-BE49-F238E27FC236}">
                  <a16:creationId xmlns:a16="http://schemas.microsoft.com/office/drawing/2014/main" id="{C5776319-FAA2-4EF1-B151-621C91EAE7B6}"/>
                </a:ext>
              </a:extLst>
            </p:cNvPr>
            <p:cNvSpPr/>
            <p:nvPr/>
          </p:nvSpPr>
          <p:spPr>
            <a:xfrm>
              <a:off x="5652007" y="4678960"/>
              <a:ext cx="338216" cy="399842"/>
            </a:xfrm>
            <a:prstGeom prst="foldedCorner">
              <a:avLst>
                <a:gd name="adj" fmla="val 3257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spAutoFit/>
            </a:bodyPr>
            <a:lstStyle/>
            <a:p>
              <a:pPr algn="ctr"/>
              <a:endParaRPr lang="en-GB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E09E376E-4AAE-4C08-896B-ACF3135BC6AC}"/>
                </a:ext>
              </a:extLst>
            </p:cNvPr>
            <p:cNvSpPr/>
            <p:nvPr/>
          </p:nvSpPr>
          <p:spPr>
            <a:xfrm>
              <a:off x="5491027" y="4611258"/>
              <a:ext cx="338216" cy="399842"/>
            </a:xfrm>
            <a:prstGeom prst="foldedCorner">
              <a:avLst>
                <a:gd name="adj" fmla="val 3257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spAutoFit/>
            </a:bodyPr>
            <a:lstStyle/>
            <a:p>
              <a:pPr algn="ctr"/>
              <a:endParaRPr lang="en-GB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4D6B5A80-12A9-44C9-B83B-4B6D9819704F}"/>
                </a:ext>
              </a:extLst>
            </p:cNvPr>
            <p:cNvSpPr/>
            <p:nvPr/>
          </p:nvSpPr>
          <p:spPr>
            <a:xfrm>
              <a:off x="5330046" y="4543557"/>
              <a:ext cx="338216" cy="399842"/>
            </a:xfrm>
            <a:prstGeom prst="foldedCorner">
              <a:avLst>
                <a:gd name="adj" fmla="val 3257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spAutoFit/>
            </a:bodyPr>
            <a:lstStyle/>
            <a:p>
              <a:pPr algn="ctr"/>
              <a:endParaRPr lang="en-GB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F45C5BD-8F75-4E30-B872-43B91919E186}"/>
              </a:ext>
            </a:extLst>
          </p:cNvPr>
          <p:cNvSpPr/>
          <p:nvPr/>
        </p:nvSpPr>
        <p:spPr>
          <a:xfrm>
            <a:off x="8805983" y="3211578"/>
            <a:ext cx="221704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1200" b="1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5CBD0C-D9B8-4EE0-B0E2-775E49825274}"/>
              </a:ext>
            </a:extLst>
          </p:cNvPr>
          <p:cNvSpPr/>
          <p:nvPr/>
        </p:nvSpPr>
        <p:spPr>
          <a:xfrm>
            <a:off x="8569704" y="4402403"/>
            <a:ext cx="221704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1200" b="1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5E1A0C-6F88-428A-A869-5EACD6114C1B}"/>
              </a:ext>
            </a:extLst>
          </p:cNvPr>
          <p:cNvSpPr/>
          <p:nvPr/>
        </p:nvSpPr>
        <p:spPr>
          <a:xfrm>
            <a:off x="9375508" y="4402403"/>
            <a:ext cx="221704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1200" b="1"/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E9261F-99E5-423E-940B-7D4AEB0C23EB}"/>
              </a:ext>
            </a:extLst>
          </p:cNvPr>
          <p:cNvSpPr/>
          <p:nvPr/>
        </p:nvSpPr>
        <p:spPr>
          <a:xfrm>
            <a:off x="9100497" y="3211578"/>
            <a:ext cx="221704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1200" b="1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7B14E9-3B86-4269-AA4E-4AEF73C909D4}"/>
              </a:ext>
            </a:extLst>
          </p:cNvPr>
          <p:cNvSpPr/>
          <p:nvPr/>
        </p:nvSpPr>
        <p:spPr>
          <a:xfrm>
            <a:off x="8833797" y="4402403"/>
            <a:ext cx="221704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1200" b="1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6B1E5B-1AB1-4294-B131-79B88FA35A7B}"/>
              </a:ext>
            </a:extLst>
          </p:cNvPr>
          <p:cNvCxnSpPr>
            <a:cxnSpLocks/>
            <a:stCxn id="20" idx="0"/>
            <a:endCxn id="9" idx="4"/>
          </p:cNvCxnSpPr>
          <p:nvPr/>
        </p:nvCxnSpPr>
        <p:spPr>
          <a:xfrm flipV="1">
            <a:off x="7327458" y="2546787"/>
            <a:ext cx="711607" cy="87786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281993D-DB00-4F33-B2FF-01F7D4066BDF}"/>
              </a:ext>
            </a:extLst>
          </p:cNvPr>
          <p:cNvSpPr/>
          <p:nvPr/>
        </p:nvSpPr>
        <p:spPr>
          <a:xfrm>
            <a:off x="9329711" y="5571235"/>
            <a:ext cx="221704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1200" b="1"/>
              <a:t>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FF8F15-8603-4277-8282-5B944A9BB16E}"/>
              </a:ext>
            </a:extLst>
          </p:cNvPr>
          <p:cNvCxnSpPr>
            <a:cxnSpLocks/>
          </p:cNvCxnSpPr>
          <p:nvPr/>
        </p:nvCxnSpPr>
        <p:spPr>
          <a:xfrm>
            <a:off x="8039065" y="4548092"/>
            <a:ext cx="1964296" cy="123159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488157B-EE5C-46C0-8318-71BD0C59462C}"/>
              </a:ext>
            </a:extLst>
          </p:cNvPr>
          <p:cNvGrpSpPr/>
          <p:nvPr/>
        </p:nvGrpSpPr>
        <p:grpSpPr>
          <a:xfrm>
            <a:off x="6113127" y="2404793"/>
            <a:ext cx="562642" cy="533459"/>
            <a:chOff x="8906009" y="365875"/>
            <a:chExt cx="562642" cy="53345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88D95EE-0851-4503-A150-0A4A8E6EF37C}"/>
                </a:ext>
              </a:extLst>
            </p:cNvPr>
            <p:cNvSpPr/>
            <p:nvPr/>
          </p:nvSpPr>
          <p:spPr>
            <a:xfrm>
              <a:off x="8906009" y="365875"/>
              <a:ext cx="562642" cy="5334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3834E9-EF95-4DA7-9CA1-320C70B48D12}"/>
                </a:ext>
              </a:extLst>
            </p:cNvPr>
            <p:cNvSpPr/>
            <p:nvPr/>
          </p:nvSpPr>
          <p:spPr>
            <a:xfrm>
              <a:off x="8906009" y="365875"/>
              <a:ext cx="562642" cy="968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410275-D0E1-4D23-9C5B-5E8A88D85AF1}"/>
                </a:ext>
              </a:extLst>
            </p:cNvPr>
            <p:cNvSpPr/>
            <p:nvPr/>
          </p:nvSpPr>
          <p:spPr>
            <a:xfrm>
              <a:off x="9118460" y="391432"/>
              <a:ext cx="3285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58DC9DD-590F-403A-AC31-E5BFBF041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3257" y="396291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3FB2E7C-5522-4DBD-9251-85AA814AB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991" y="396291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E076FA5-20A4-43B7-A0B2-83BBFFC07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56725" y="396291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9CDEA8-09B3-4179-BE1D-67D29ACFAE93}"/>
              </a:ext>
            </a:extLst>
          </p:cNvPr>
          <p:cNvCxnSpPr>
            <a:cxnSpLocks/>
          </p:cNvCxnSpPr>
          <p:nvPr/>
        </p:nvCxnSpPr>
        <p:spPr>
          <a:xfrm>
            <a:off x="6644635" y="2947960"/>
            <a:ext cx="198988" cy="44006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56750E8-30F8-4901-921B-A94CEC44A8D8}"/>
              </a:ext>
            </a:extLst>
          </p:cNvPr>
          <p:cNvSpPr txBox="1"/>
          <p:nvPr/>
        </p:nvSpPr>
        <p:spPr>
          <a:xfrm>
            <a:off x="6046708" y="206018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chemeClr val="bg1">
                    <a:lumMod val="50000"/>
                  </a:schemeClr>
                </a:solidFill>
              </a:rPr>
              <a:t>browser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AFE16E-3E45-429E-8179-6F78DC51F5FE}"/>
              </a:ext>
            </a:extLst>
          </p:cNvPr>
          <p:cNvGrpSpPr/>
          <p:nvPr/>
        </p:nvGrpSpPr>
        <p:grpSpPr>
          <a:xfrm>
            <a:off x="6843623" y="2135810"/>
            <a:ext cx="275242" cy="182563"/>
            <a:chOff x="9377672" y="1610346"/>
            <a:chExt cx="275242" cy="182563"/>
          </a:xfrm>
        </p:grpSpPr>
        <p:sp>
          <p:nvSpPr>
            <p:cNvPr id="50" name="Scroll: Vertical 49">
              <a:extLst>
                <a:ext uri="{FF2B5EF4-FFF2-40B4-BE49-F238E27FC236}">
                  <a16:creationId xmlns:a16="http://schemas.microsoft.com/office/drawing/2014/main" id="{C871A386-6FDB-49E4-8253-B55B7B686A47}"/>
                </a:ext>
              </a:extLst>
            </p:cNvPr>
            <p:cNvSpPr/>
            <p:nvPr/>
          </p:nvSpPr>
          <p:spPr>
            <a:xfrm>
              <a:off x="9377672" y="1610346"/>
              <a:ext cx="275242" cy="182563"/>
            </a:xfrm>
            <a:prstGeom prst="verticalScroll">
              <a:avLst>
                <a:gd name="adj" fmla="val 25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7-Point Star 17">
              <a:extLst>
                <a:ext uri="{FF2B5EF4-FFF2-40B4-BE49-F238E27FC236}">
                  <a16:creationId xmlns:a16="http://schemas.microsoft.com/office/drawing/2014/main" id="{9A11A9B7-D14F-4773-87C7-99B75252C8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17198" y="1709247"/>
              <a:ext cx="73349" cy="63711"/>
            </a:xfrm>
            <a:prstGeom prst="star7">
              <a:avLst>
                <a:gd name="adj" fmla="val 28026"/>
                <a:gd name="hf" fmla="val 102572"/>
                <a:gd name="vf" fmla="val 105210"/>
              </a:avLst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1619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06A92269-2A47-4AB3-B4EF-A74ACC2DD884}"/>
              </a:ext>
            </a:extLst>
          </p:cNvPr>
          <p:cNvSpPr/>
          <p:nvPr/>
        </p:nvSpPr>
        <p:spPr>
          <a:xfrm>
            <a:off x="8875479" y="2716440"/>
            <a:ext cx="221704" cy="2596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1200" b="1"/>
              <a:t>6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DC4D2DC-8589-4EF2-8DFF-7563B8FA8592}"/>
              </a:ext>
            </a:extLst>
          </p:cNvPr>
          <p:cNvSpPr/>
          <p:nvPr/>
        </p:nvSpPr>
        <p:spPr>
          <a:xfrm>
            <a:off x="9399518" y="3211578"/>
            <a:ext cx="221704" cy="2596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1200" b="1"/>
              <a:t>5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7414264-DE95-4C53-899A-A9A6A227C5F0}"/>
              </a:ext>
            </a:extLst>
          </p:cNvPr>
          <p:cNvSpPr/>
          <p:nvPr/>
        </p:nvSpPr>
        <p:spPr>
          <a:xfrm>
            <a:off x="9102398" y="4402403"/>
            <a:ext cx="221704" cy="2596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1200" b="1"/>
              <a:t>6</a:t>
            </a:r>
          </a:p>
        </p:txBody>
      </p:sp>
      <p:sp>
        <p:nvSpPr>
          <p:cNvPr id="123" name="Folded Corner 14">
            <a:extLst>
              <a:ext uri="{FF2B5EF4-FFF2-40B4-BE49-F238E27FC236}">
                <a16:creationId xmlns:a16="http://schemas.microsoft.com/office/drawing/2014/main" id="{E6A10997-15C8-434E-9164-51C87D2CFEB7}"/>
              </a:ext>
            </a:extLst>
          </p:cNvPr>
          <p:cNvSpPr/>
          <p:nvPr/>
        </p:nvSpPr>
        <p:spPr bwMode="auto">
          <a:xfrm rot="16200000" flipH="1">
            <a:off x="6100413" y="3718034"/>
            <a:ext cx="467757" cy="442330"/>
          </a:xfrm>
          <a:prstGeom prst="foldedCorner">
            <a:avLst>
              <a:gd name="adj" fmla="val 26177"/>
            </a:avLst>
          </a:prstGeom>
          <a:solidFill>
            <a:srgbClr val="FFE1E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lIns="0" tIns="360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000">
              <a:solidFill>
                <a:srgbClr val="FF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b="1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PINT</a:t>
            </a:r>
          </a:p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- - -</a:t>
            </a:r>
          </a:p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- - -</a:t>
            </a:r>
          </a:p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- - 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914940-CAD6-4C98-B5FC-7E5A69D5C1EF}"/>
              </a:ext>
            </a:extLst>
          </p:cNvPr>
          <p:cNvSpPr txBox="1"/>
          <p:nvPr/>
        </p:nvSpPr>
        <p:spPr>
          <a:xfrm>
            <a:off x="4151004" y="3793749"/>
            <a:ext cx="15229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PINT#EN#BIS3#AT</a:t>
            </a:r>
          </a:p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PINT#AUNZ</a:t>
            </a:r>
            <a:endParaRPr lang="en-GB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2A8CB3-F8A7-46E6-BA74-86D11D6EAC1A}"/>
              </a:ext>
            </a:extLst>
          </p:cNvPr>
          <p:cNvSpPr txBox="1"/>
          <p:nvPr/>
        </p:nvSpPr>
        <p:spPr>
          <a:xfrm>
            <a:off x="4875200" y="4476479"/>
            <a:ext cx="1522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sz="120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PINT*</a:t>
            </a:r>
          </a:p>
          <a:p>
            <a:r>
              <a:rPr lang="en-GB" sz="120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PINT#EN*</a:t>
            </a:r>
          </a:p>
          <a:p>
            <a:r>
              <a:rPr lang="en-GB" sz="120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PINT#EN#BIS3*</a:t>
            </a:r>
          </a:p>
          <a:p>
            <a:r>
              <a:rPr lang="en-GB" sz="120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PINT#EN#BIS3#AT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6472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0FCD-A672-40CE-ACF2-B2412E82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1" y="589651"/>
            <a:ext cx="9807600" cy="560276"/>
          </a:xfrm>
        </p:spPr>
        <p:txBody>
          <a:bodyPr/>
          <a:lstStyle/>
          <a:p>
            <a:r>
              <a:rPr lang="en-AU" dirty="0"/>
              <a:t>Must have #4 – Senders sending, Receivers receiving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FBC47-302A-45BE-8001-97835D8A5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871CF-11D1-4C11-A31E-7C067DF73C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Sender (C1) changes Customization ID</a:t>
            </a:r>
          </a:p>
          <a:p>
            <a:r>
              <a:rPr lang="en-AU" dirty="0"/>
              <a:t>Sending AP (C2) SMP lookup to use closest match</a:t>
            </a:r>
          </a:p>
          <a:p>
            <a:pPr lvl="1"/>
            <a:r>
              <a:rPr lang="en-AU" dirty="0"/>
              <a:t>Note: </a:t>
            </a:r>
            <a:r>
              <a:rPr lang="en-AU" i="1" dirty="0">
                <a:solidFill>
                  <a:srgbClr val="FF0000"/>
                </a:solidFill>
              </a:rPr>
              <a:t>PINT always preferred!</a:t>
            </a:r>
          </a:p>
          <a:p>
            <a:r>
              <a:rPr lang="en-AU" dirty="0"/>
              <a:t>Receiving AP (C3)</a:t>
            </a:r>
          </a:p>
          <a:p>
            <a:pPr lvl="1"/>
            <a:r>
              <a:rPr lang="en-AU" dirty="0"/>
              <a:t>When acting as an AP – no change</a:t>
            </a:r>
          </a:p>
          <a:p>
            <a:pPr lvl="1"/>
            <a:r>
              <a:rPr lang="en-AU" dirty="0"/>
              <a:t>When acting as a Service Provider</a:t>
            </a:r>
          </a:p>
          <a:p>
            <a:pPr lvl="2"/>
            <a:r>
              <a:rPr lang="en-AU" dirty="0"/>
              <a:t>Add receiving capability</a:t>
            </a:r>
          </a:p>
          <a:p>
            <a:pPr lvl="2"/>
            <a:r>
              <a:rPr lang="en-AU" dirty="0"/>
              <a:t>May need to modify service contracts with C4 to cover international invoices</a:t>
            </a:r>
          </a:p>
          <a:p>
            <a:r>
              <a:rPr lang="en-AU" dirty="0"/>
              <a:t>Receiver (C4), accept and process invoices with greater/lesser scopes</a:t>
            </a:r>
          </a:p>
          <a:p>
            <a:pPr lvl="1"/>
            <a:r>
              <a:rPr lang="en-AU" dirty="0"/>
              <a:t>Automatic processing is possible (but not required)</a:t>
            </a:r>
          </a:p>
          <a:p>
            <a:endParaRPr lang="en-AU" dirty="0"/>
          </a:p>
        </p:txBody>
      </p:sp>
      <p:sp>
        <p:nvSpPr>
          <p:cNvPr id="11" name="Pentagon 116">
            <a:extLst>
              <a:ext uri="{FF2B5EF4-FFF2-40B4-BE49-F238E27FC236}">
                <a16:creationId xmlns:a16="http://schemas.microsoft.com/office/drawing/2014/main" id="{2591DAB2-978D-4034-B883-923AE3249094}"/>
              </a:ext>
            </a:extLst>
          </p:cNvPr>
          <p:cNvSpPr/>
          <p:nvPr/>
        </p:nvSpPr>
        <p:spPr bwMode="auto">
          <a:xfrm>
            <a:off x="9651098" y="1473294"/>
            <a:ext cx="501692" cy="257369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36000" rIns="54000" bIns="3600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ctr" defTabSz="1619146" eaLnBrk="1" hangingPunct="1"/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SML</a:t>
            </a:r>
          </a:p>
        </p:txBody>
      </p:sp>
      <p:sp>
        <p:nvSpPr>
          <p:cNvPr id="12" name="Rectangle 83">
            <a:extLst>
              <a:ext uri="{FF2B5EF4-FFF2-40B4-BE49-F238E27FC236}">
                <a16:creationId xmlns:a16="http://schemas.microsoft.com/office/drawing/2014/main" id="{955687E1-563E-4A94-9E00-6CB00DD064E8}"/>
              </a:ext>
            </a:extLst>
          </p:cNvPr>
          <p:cNvSpPr/>
          <p:nvPr/>
        </p:nvSpPr>
        <p:spPr bwMode="auto">
          <a:xfrm>
            <a:off x="8036905" y="3308429"/>
            <a:ext cx="442479" cy="366424"/>
          </a:xfrm>
          <a:custGeom>
            <a:avLst/>
            <a:gdLst>
              <a:gd name="connsiteX0" fmla="*/ 0 w 749078"/>
              <a:gd name="connsiteY0" fmla="*/ 0 h 347825"/>
              <a:gd name="connsiteX1" fmla="*/ 749078 w 749078"/>
              <a:gd name="connsiteY1" fmla="*/ 0 h 347825"/>
              <a:gd name="connsiteX2" fmla="*/ 749078 w 749078"/>
              <a:gd name="connsiteY2" fmla="*/ 347825 h 347825"/>
              <a:gd name="connsiteX3" fmla="*/ 0 w 749078"/>
              <a:gd name="connsiteY3" fmla="*/ 347825 h 347825"/>
              <a:gd name="connsiteX4" fmla="*/ 0 w 749078"/>
              <a:gd name="connsiteY4" fmla="*/ 0 h 347825"/>
              <a:gd name="connsiteX0" fmla="*/ 0 w 749078"/>
              <a:gd name="connsiteY0" fmla="*/ 2767 h 350592"/>
              <a:gd name="connsiteX1" fmla="*/ 373229 w 749078"/>
              <a:gd name="connsiteY1" fmla="*/ 0 h 350592"/>
              <a:gd name="connsiteX2" fmla="*/ 749078 w 749078"/>
              <a:gd name="connsiteY2" fmla="*/ 2767 h 350592"/>
              <a:gd name="connsiteX3" fmla="*/ 749078 w 749078"/>
              <a:gd name="connsiteY3" fmla="*/ 350592 h 350592"/>
              <a:gd name="connsiteX4" fmla="*/ 0 w 749078"/>
              <a:gd name="connsiteY4" fmla="*/ 350592 h 350592"/>
              <a:gd name="connsiteX5" fmla="*/ 0 w 749078"/>
              <a:gd name="connsiteY5" fmla="*/ 2767 h 350592"/>
              <a:gd name="connsiteX0" fmla="*/ 0 w 749078"/>
              <a:gd name="connsiteY0" fmla="*/ 205043 h 552868"/>
              <a:gd name="connsiteX1" fmla="*/ 364917 w 749078"/>
              <a:gd name="connsiteY1" fmla="*/ 0 h 552868"/>
              <a:gd name="connsiteX2" fmla="*/ 749078 w 749078"/>
              <a:gd name="connsiteY2" fmla="*/ 205043 h 552868"/>
              <a:gd name="connsiteX3" fmla="*/ 749078 w 749078"/>
              <a:gd name="connsiteY3" fmla="*/ 552868 h 552868"/>
              <a:gd name="connsiteX4" fmla="*/ 0 w 749078"/>
              <a:gd name="connsiteY4" fmla="*/ 552868 h 552868"/>
              <a:gd name="connsiteX5" fmla="*/ 0 w 749078"/>
              <a:gd name="connsiteY5" fmla="*/ 205043 h 552868"/>
              <a:gd name="connsiteX0" fmla="*/ 0 w 749078"/>
              <a:gd name="connsiteY0" fmla="*/ 205043 h 552868"/>
              <a:gd name="connsiteX1" fmla="*/ 370458 w 749078"/>
              <a:gd name="connsiteY1" fmla="*/ 0 h 552868"/>
              <a:gd name="connsiteX2" fmla="*/ 749078 w 749078"/>
              <a:gd name="connsiteY2" fmla="*/ 205043 h 552868"/>
              <a:gd name="connsiteX3" fmla="*/ 749078 w 749078"/>
              <a:gd name="connsiteY3" fmla="*/ 552868 h 552868"/>
              <a:gd name="connsiteX4" fmla="*/ 0 w 749078"/>
              <a:gd name="connsiteY4" fmla="*/ 552868 h 552868"/>
              <a:gd name="connsiteX5" fmla="*/ 0 w 749078"/>
              <a:gd name="connsiteY5" fmla="*/ 205043 h 55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078" h="552868">
                <a:moveTo>
                  <a:pt x="0" y="205043"/>
                </a:moveTo>
                <a:lnTo>
                  <a:pt x="370458" y="0"/>
                </a:lnTo>
                <a:lnTo>
                  <a:pt x="749078" y="205043"/>
                </a:lnTo>
                <a:lnTo>
                  <a:pt x="749078" y="552868"/>
                </a:lnTo>
                <a:lnTo>
                  <a:pt x="0" y="552868"/>
                </a:lnTo>
                <a:lnTo>
                  <a:pt x="0" y="20504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144000" rIns="54000" bIns="3600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ctr" defTabSz="1619146" eaLnBrk="1" hangingPunct="1"/>
            <a:r>
              <a:rPr lang="en-AU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SMP</a:t>
            </a:r>
          </a:p>
        </p:txBody>
      </p:sp>
      <p:sp>
        <p:nvSpPr>
          <p:cNvPr id="13" name="Rectangle 83">
            <a:extLst>
              <a:ext uri="{FF2B5EF4-FFF2-40B4-BE49-F238E27FC236}">
                <a16:creationId xmlns:a16="http://schemas.microsoft.com/office/drawing/2014/main" id="{7B701650-64B2-4910-A138-F3CD8EFC24AE}"/>
              </a:ext>
            </a:extLst>
          </p:cNvPr>
          <p:cNvSpPr/>
          <p:nvPr/>
        </p:nvSpPr>
        <p:spPr bwMode="auto">
          <a:xfrm>
            <a:off x="9914973" y="2528506"/>
            <a:ext cx="442479" cy="366424"/>
          </a:xfrm>
          <a:custGeom>
            <a:avLst/>
            <a:gdLst>
              <a:gd name="connsiteX0" fmla="*/ 0 w 749078"/>
              <a:gd name="connsiteY0" fmla="*/ 0 h 347825"/>
              <a:gd name="connsiteX1" fmla="*/ 749078 w 749078"/>
              <a:gd name="connsiteY1" fmla="*/ 0 h 347825"/>
              <a:gd name="connsiteX2" fmla="*/ 749078 w 749078"/>
              <a:gd name="connsiteY2" fmla="*/ 347825 h 347825"/>
              <a:gd name="connsiteX3" fmla="*/ 0 w 749078"/>
              <a:gd name="connsiteY3" fmla="*/ 347825 h 347825"/>
              <a:gd name="connsiteX4" fmla="*/ 0 w 749078"/>
              <a:gd name="connsiteY4" fmla="*/ 0 h 347825"/>
              <a:gd name="connsiteX0" fmla="*/ 0 w 749078"/>
              <a:gd name="connsiteY0" fmla="*/ 2767 h 350592"/>
              <a:gd name="connsiteX1" fmla="*/ 373229 w 749078"/>
              <a:gd name="connsiteY1" fmla="*/ 0 h 350592"/>
              <a:gd name="connsiteX2" fmla="*/ 749078 w 749078"/>
              <a:gd name="connsiteY2" fmla="*/ 2767 h 350592"/>
              <a:gd name="connsiteX3" fmla="*/ 749078 w 749078"/>
              <a:gd name="connsiteY3" fmla="*/ 350592 h 350592"/>
              <a:gd name="connsiteX4" fmla="*/ 0 w 749078"/>
              <a:gd name="connsiteY4" fmla="*/ 350592 h 350592"/>
              <a:gd name="connsiteX5" fmla="*/ 0 w 749078"/>
              <a:gd name="connsiteY5" fmla="*/ 2767 h 350592"/>
              <a:gd name="connsiteX0" fmla="*/ 0 w 749078"/>
              <a:gd name="connsiteY0" fmla="*/ 205043 h 552868"/>
              <a:gd name="connsiteX1" fmla="*/ 364917 w 749078"/>
              <a:gd name="connsiteY1" fmla="*/ 0 h 552868"/>
              <a:gd name="connsiteX2" fmla="*/ 749078 w 749078"/>
              <a:gd name="connsiteY2" fmla="*/ 205043 h 552868"/>
              <a:gd name="connsiteX3" fmla="*/ 749078 w 749078"/>
              <a:gd name="connsiteY3" fmla="*/ 552868 h 552868"/>
              <a:gd name="connsiteX4" fmla="*/ 0 w 749078"/>
              <a:gd name="connsiteY4" fmla="*/ 552868 h 552868"/>
              <a:gd name="connsiteX5" fmla="*/ 0 w 749078"/>
              <a:gd name="connsiteY5" fmla="*/ 205043 h 552868"/>
              <a:gd name="connsiteX0" fmla="*/ 0 w 749078"/>
              <a:gd name="connsiteY0" fmla="*/ 205043 h 552868"/>
              <a:gd name="connsiteX1" fmla="*/ 370458 w 749078"/>
              <a:gd name="connsiteY1" fmla="*/ 0 h 552868"/>
              <a:gd name="connsiteX2" fmla="*/ 749078 w 749078"/>
              <a:gd name="connsiteY2" fmla="*/ 205043 h 552868"/>
              <a:gd name="connsiteX3" fmla="*/ 749078 w 749078"/>
              <a:gd name="connsiteY3" fmla="*/ 552868 h 552868"/>
              <a:gd name="connsiteX4" fmla="*/ 0 w 749078"/>
              <a:gd name="connsiteY4" fmla="*/ 552868 h 552868"/>
              <a:gd name="connsiteX5" fmla="*/ 0 w 749078"/>
              <a:gd name="connsiteY5" fmla="*/ 205043 h 55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078" h="552868">
                <a:moveTo>
                  <a:pt x="0" y="205043"/>
                </a:moveTo>
                <a:lnTo>
                  <a:pt x="370458" y="0"/>
                </a:lnTo>
                <a:lnTo>
                  <a:pt x="749078" y="205043"/>
                </a:lnTo>
                <a:lnTo>
                  <a:pt x="749078" y="552868"/>
                </a:lnTo>
                <a:lnTo>
                  <a:pt x="0" y="552868"/>
                </a:lnTo>
                <a:lnTo>
                  <a:pt x="0" y="20504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144000" rIns="54000" bIns="3600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ctr" defTabSz="1619146" eaLnBrk="1" hangingPunct="1"/>
            <a:r>
              <a:rPr lang="en-AU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SMP</a:t>
            </a:r>
            <a:endParaRPr lang="en-AU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42A1D4-911D-4187-8346-EE282B0C4C97}"/>
              </a:ext>
            </a:extLst>
          </p:cNvPr>
          <p:cNvGrpSpPr/>
          <p:nvPr/>
        </p:nvGrpSpPr>
        <p:grpSpPr>
          <a:xfrm>
            <a:off x="9573362" y="3051886"/>
            <a:ext cx="529398" cy="188707"/>
            <a:chOff x="4551054" y="3955132"/>
            <a:chExt cx="529398" cy="18870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B70686F-BA87-4013-8C9B-1D124C6374F1}"/>
                </a:ext>
              </a:extLst>
            </p:cNvPr>
            <p:cNvGrpSpPr/>
            <p:nvPr/>
          </p:nvGrpSpPr>
          <p:grpSpPr>
            <a:xfrm>
              <a:off x="4551054" y="3955132"/>
              <a:ext cx="529398" cy="188707"/>
              <a:chOff x="1934878" y="2488781"/>
              <a:chExt cx="529398" cy="188707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47FCBB7-F781-40BA-8E39-6126F6ED7364}"/>
                  </a:ext>
                </a:extLst>
              </p:cNvPr>
              <p:cNvCxnSpPr>
                <a:endCxn id="114" idx="3"/>
              </p:cNvCxnSpPr>
              <p:nvPr/>
            </p:nvCxnSpPr>
            <p:spPr bwMode="auto">
              <a:xfrm flipH="1">
                <a:off x="2197982" y="2578781"/>
                <a:ext cx="157014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B701734-0E01-4FC0-BC9B-144CDD4947F9}"/>
                  </a:ext>
                </a:extLst>
              </p:cNvPr>
              <p:cNvGrpSpPr/>
              <p:nvPr/>
            </p:nvGrpSpPr>
            <p:grpSpPr>
              <a:xfrm>
                <a:off x="1934878" y="2488781"/>
                <a:ext cx="263104" cy="180000"/>
                <a:chOff x="3286820" y="5171901"/>
                <a:chExt cx="263104" cy="180000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C3529D2-E97D-490D-BB63-BD02AC16EB4B}"/>
                    </a:ext>
                  </a:extLst>
                </p:cNvPr>
                <p:cNvSpPr/>
                <p:nvPr/>
              </p:nvSpPr>
              <p:spPr bwMode="auto">
                <a:xfrm>
                  <a:off x="3286820" y="5171901"/>
                  <a:ext cx="263104" cy="18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24" tIns="45712" rIns="91424" bIns="45712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619250" eaLnBrk="1" hangingPunct="1"/>
                  <a:endParaRPr lang="en-AU"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C30DE5D0-BE7A-44EF-9602-E81377FECF0D}"/>
                    </a:ext>
                  </a:extLst>
                </p:cNvPr>
                <p:cNvCxnSpPr/>
                <p:nvPr/>
              </p:nvCxnSpPr>
              <p:spPr bwMode="auto">
                <a:xfrm>
                  <a:off x="3286820" y="5171902"/>
                  <a:ext cx="128765" cy="7930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D0E86D13-571F-43FA-B1ED-E5DB2A43F09F}"/>
                    </a:ext>
                  </a:extLst>
                </p:cNvPr>
                <p:cNvCxnSpPr/>
                <p:nvPr/>
              </p:nvCxnSpPr>
              <p:spPr bwMode="auto">
                <a:xfrm flipH="1">
                  <a:off x="3415585" y="5171902"/>
                  <a:ext cx="134338" cy="79303"/>
                </a:xfrm>
                <a:prstGeom prst="line">
                  <a:avLst/>
                </a:prstGeom>
                <a:solidFill>
                  <a:schemeClr val="accent1"/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13" name="Folded Corner 14">
                <a:extLst>
                  <a:ext uri="{FF2B5EF4-FFF2-40B4-BE49-F238E27FC236}">
                    <a16:creationId xmlns:a16="http://schemas.microsoft.com/office/drawing/2014/main" id="{225E6B10-458D-4CB5-B643-27BBB38BEE30}"/>
                  </a:ext>
                </a:extLst>
              </p:cNvPr>
              <p:cNvSpPr/>
              <p:nvPr/>
            </p:nvSpPr>
            <p:spPr bwMode="auto">
              <a:xfrm rot="16200000">
                <a:off x="2298974" y="2512186"/>
                <a:ext cx="188706" cy="141898"/>
              </a:xfrm>
              <a:prstGeom prst="foldedCorner">
                <a:avLst>
                  <a:gd name="adj" fmla="val 385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" wrap="none" lIns="0" tIns="3600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1619250" eaLnBrk="1" hangingPunct="1">
                  <a:lnSpc>
                    <a:spcPct val="50000"/>
                  </a:lnSpc>
                </a:pPr>
                <a:endParaRPr lang="en-AU" sz="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pPr defTabSz="1619250" eaLnBrk="1" hangingPunct="1">
                  <a:lnSpc>
                    <a:spcPct val="50000"/>
                  </a:lnSpc>
                </a:pPr>
                <a:endParaRPr lang="en-AU" sz="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  <a:p>
                <a:pPr defTabSz="1619250" eaLnBrk="1" hangingPunct="1">
                  <a:lnSpc>
                    <a:spcPct val="50000"/>
                  </a:lnSpc>
                </a:pPr>
                <a:r>
                  <a:rPr lang="en-AU" sz="400" dirty="0"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…</a:t>
                </a:r>
              </a:p>
              <a:p>
                <a:pPr defTabSz="1619250" eaLnBrk="1" hangingPunct="1">
                  <a:lnSpc>
                    <a:spcPct val="50000"/>
                  </a:lnSpc>
                </a:pPr>
                <a:r>
                  <a:rPr lang="en-AU" sz="400" dirty="0"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…</a:t>
                </a:r>
              </a:p>
              <a:p>
                <a:pPr defTabSz="1619250" eaLnBrk="1" hangingPunct="1">
                  <a:lnSpc>
                    <a:spcPct val="50000"/>
                  </a:lnSpc>
                </a:pPr>
                <a:r>
                  <a:rPr lang="en-AU" sz="400" dirty="0"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…</a:t>
                </a:r>
              </a:p>
              <a:p>
                <a:pPr defTabSz="1619250" eaLnBrk="1" hangingPunct="1">
                  <a:lnSpc>
                    <a:spcPct val="50000"/>
                  </a:lnSpc>
                </a:pPr>
                <a:endParaRPr lang="en-AU" sz="400" dirty="0"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0" name="7-Point Star 17">
              <a:extLst>
                <a:ext uri="{FF2B5EF4-FFF2-40B4-BE49-F238E27FC236}">
                  <a16:creationId xmlns:a16="http://schemas.microsoft.com/office/drawing/2014/main" id="{6D5B8497-98DB-4D5E-A0BF-7AF9F97874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44832" y="4070058"/>
              <a:ext cx="48218" cy="48218"/>
            </a:xfrm>
            <a:prstGeom prst="star7">
              <a:avLst>
                <a:gd name="adj" fmla="val 28026"/>
                <a:gd name="hf" fmla="val 102572"/>
                <a:gd name="vf" fmla="val 10521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35CF5D-990E-46B6-A926-0305E5B23939}"/>
              </a:ext>
            </a:extLst>
          </p:cNvPr>
          <p:cNvGrpSpPr/>
          <p:nvPr/>
        </p:nvGrpSpPr>
        <p:grpSpPr>
          <a:xfrm>
            <a:off x="8826241" y="2005335"/>
            <a:ext cx="419486" cy="444157"/>
            <a:chOff x="1789981" y="2161422"/>
            <a:chExt cx="419486" cy="444156"/>
          </a:xfrm>
        </p:grpSpPr>
        <p:sp>
          <p:nvSpPr>
            <p:cNvPr id="56" name="Round Same Side Corner Rectangle 36">
              <a:extLst>
                <a:ext uri="{FF2B5EF4-FFF2-40B4-BE49-F238E27FC236}">
                  <a16:creationId xmlns:a16="http://schemas.microsoft.com/office/drawing/2014/main" id="{3F856A69-9CF7-42F8-A94D-1DD444341E16}"/>
                </a:ext>
              </a:extLst>
            </p:cNvPr>
            <p:cNvSpPr/>
            <p:nvPr/>
          </p:nvSpPr>
          <p:spPr bwMode="auto">
            <a:xfrm>
              <a:off x="1791170" y="2161422"/>
              <a:ext cx="418297" cy="444156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03BC4C-EA25-434E-B0E2-5A17005B90CE}"/>
                </a:ext>
              </a:extLst>
            </p:cNvPr>
            <p:cNvSpPr/>
            <p:nvPr/>
          </p:nvSpPr>
          <p:spPr bwMode="auto">
            <a:xfrm>
              <a:off x="1834828" y="2237565"/>
              <a:ext cx="83710" cy="65574"/>
            </a:xfrm>
            <a:prstGeom prst="rect">
              <a:avLst/>
            </a:prstGeom>
            <a:solidFill>
              <a:srgbClr val="0084D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F209375-34AF-42FF-A0D3-A42418390DC9}"/>
                </a:ext>
              </a:extLst>
            </p:cNvPr>
            <p:cNvSpPr/>
            <p:nvPr/>
          </p:nvSpPr>
          <p:spPr bwMode="auto">
            <a:xfrm>
              <a:off x="1962980" y="2237565"/>
              <a:ext cx="83710" cy="65574"/>
            </a:xfrm>
            <a:prstGeom prst="rect">
              <a:avLst/>
            </a:prstGeom>
            <a:solidFill>
              <a:srgbClr val="0084D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91BDFE4-DCB7-4793-BC63-3A9B8F43B16B}"/>
                </a:ext>
              </a:extLst>
            </p:cNvPr>
            <p:cNvSpPr/>
            <p:nvPr/>
          </p:nvSpPr>
          <p:spPr bwMode="auto">
            <a:xfrm>
              <a:off x="1834828" y="2360327"/>
              <a:ext cx="83710" cy="65574"/>
            </a:xfrm>
            <a:prstGeom prst="rect">
              <a:avLst/>
            </a:prstGeom>
            <a:solidFill>
              <a:srgbClr val="0084D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AAF706A-4C0F-48B7-997D-BBB1349A5800}"/>
                </a:ext>
              </a:extLst>
            </p:cNvPr>
            <p:cNvSpPr/>
            <p:nvPr/>
          </p:nvSpPr>
          <p:spPr bwMode="auto">
            <a:xfrm>
              <a:off x="1962980" y="2358808"/>
              <a:ext cx="83710" cy="65574"/>
            </a:xfrm>
            <a:prstGeom prst="rect">
              <a:avLst/>
            </a:prstGeom>
            <a:solidFill>
              <a:srgbClr val="0084D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E274ED4-D5E5-41D3-84CC-3987AE82BC90}"/>
                </a:ext>
              </a:extLst>
            </p:cNvPr>
            <p:cNvSpPr/>
            <p:nvPr/>
          </p:nvSpPr>
          <p:spPr bwMode="auto">
            <a:xfrm>
              <a:off x="1834828" y="2483089"/>
              <a:ext cx="83710" cy="65574"/>
            </a:xfrm>
            <a:prstGeom prst="rect">
              <a:avLst/>
            </a:prstGeom>
            <a:solidFill>
              <a:srgbClr val="0084D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5DD856E-C73B-482C-A389-B94B007A3753}"/>
                </a:ext>
              </a:extLst>
            </p:cNvPr>
            <p:cNvSpPr/>
            <p:nvPr/>
          </p:nvSpPr>
          <p:spPr bwMode="auto">
            <a:xfrm flipV="1">
              <a:off x="1789981" y="2580378"/>
              <a:ext cx="419486" cy="2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ABDBB63-F15E-4D33-B166-D7D1C20301D7}"/>
                </a:ext>
              </a:extLst>
            </p:cNvPr>
            <p:cNvSpPr/>
            <p:nvPr/>
          </p:nvSpPr>
          <p:spPr bwMode="auto">
            <a:xfrm>
              <a:off x="1973694" y="2464512"/>
              <a:ext cx="62282" cy="116674"/>
            </a:xfrm>
            <a:prstGeom prst="rect">
              <a:avLst/>
            </a:prstGeom>
            <a:solidFill>
              <a:srgbClr val="0084D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795AD1-5CFB-4D59-A6DB-C6C1F55E13EE}"/>
                </a:ext>
              </a:extLst>
            </p:cNvPr>
            <p:cNvSpPr/>
            <p:nvPr/>
          </p:nvSpPr>
          <p:spPr bwMode="auto">
            <a:xfrm>
              <a:off x="2089507" y="2234416"/>
              <a:ext cx="83710" cy="65574"/>
            </a:xfrm>
            <a:prstGeom prst="rect">
              <a:avLst/>
            </a:prstGeom>
            <a:solidFill>
              <a:srgbClr val="0084D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477E210-FCA6-418F-A816-EDDA5B513AC3}"/>
                </a:ext>
              </a:extLst>
            </p:cNvPr>
            <p:cNvSpPr/>
            <p:nvPr/>
          </p:nvSpPr>
          <p:spPr bwMode="auto">
            <a:xfrm>
              <a:off x="2089507" y="2357178"/>
              <a:ext cx="83710" cy="65574"/>
            </a:xfrm>
            <a:prstGeom prst="rect">
              <a:avLst/>
            </a:prstGeom>
            <a:solidFill>
              <a:srgbClr val="0084D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43730F2-F4A6-4A11-BC8D-B6FC779297E1}"/>
                </a:ext>
              </a:extLst>
            </p:cNvPr>
            <p:cNvSpPr/>
            <p:nvPr/>
          </p:nvSpPr>
          <p:spPr bwMode="auto">
            <a:xfrm>
              <a:off x="2089507" y="2479940"/>
              <a:ext cx="83710" cy="65574"/>
            </a:xfrm>
            <a:prstGeom prst="rect">
              <a:avLst/>
            </a:prstGeom>
            <a:solidFill>
              <a:srgbClr val="0084D6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7838A80-EA12-4A3D-A223-3F0BAEC22552}"/>
              </a:ext>
            </a:extLst>
          </p:cNvPr>
          <p:cNvSpPr/>
          <p:nvPr/>
        </p:nvSpPr>
        <p:spPr bwMode="auto">
          <a:xfrm>
            <a:off x="8956685" y="2540967"/>
            <a:ext cx="150252" cy="66719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24" name="Rectangle 83">
            <a:extLst>
              <a:ext uri="{FF2B5EF4-FFF2-40B4-BE49-F238E27FC236}">
                <a16:creationId xmlns:a16="http://schemas.microsoft.com/office/drawing/2014/main" id="{1ECA1B5C-9F09-4FEA-9601-D054471009C3}"/>
              </a:ext>
            </a:extLst>
          </p:cNvPr>
          <p:cNvSpPr/>
          <p:nvPr/>
        </p:nvSpPr>
        <p:spPr bwMode="auto">
          <a:xfrm>
            <a:off x="8820330" y="3339603"/>
            <a:ext cx="431309" cy="351405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36000" rIns="10800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ctr" defTabSz="1619146" eaLnBrk="1" hangingPunct="1"/>
            <a:r>
              <a:rPr lang="en-AU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A2BA87-6A0D-4AD8-A54B-81E4C4B8F512}"/>
              </a:ext>
            </a:extLst>
          </p:cNvPr>
          <p:cNvGrpSpPr/>
          <p:nvPr/>
        </p:nvGrpSpPr>
        <p:grpSpPr>
          <a:xfrm>
            <a:off x="10461824" y="2005336"/>
            <a:ext cx="295383" cy="444156"/>
            <a:chOff x="1255751" y="2151959"/>
            <a:chExt cx="295383" cy="444156"/>
          </a:xfrm>
        </p:grpSpPr>
        <p:sp>
          <p:nvSpPr>
            <p:cNvPr id="48" name="Round Same Side Corner Rectangle 59">
              <a:extLst>
                <a:ext uri="{FF2B5EF4-FFF2-40B4-BE49-F238E27FC236}">
                  <a16:creationId xmlns:a16="http://schemas.microsoft.com/office/drawing/2014/main" id="{F09D98B9-93E9-4DB1-879C-1412F65DA1E5}"/>
                </a:ext>
              </a:extLst>
            </p:cNvPr>
            <p:cNvSpPr/>
            <p:nvPr/>
          </p:nvSpPr>
          <p:spPr bwMode="auto">
            <a:xfrm>
              <a:off x="1256941" y="2151959"/>
              <a:ext cx="294192" cy="444156"/>
            </a:xfrm>
            <a:prstGeom prst="round2Same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AE2298-D955-4F0E-AF8C-334E1F144C47}"/>
                </a:ext>
              </a:extLst>
            </p:cNvPr>
            <p:cNvSpPr/>
            <p:nvPr/>
          </p:nvSpPr>
          <p:spPr bwMode="auto">
            <a:xfrm>
              <a:off x="1300598" y="2228102"/>
              <a:ext cx="83710" cy="6557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5C4842-0D59-464C-BADB-8085D0D07E5A}"/>
                </a:ext>
              </a:extLst>
            </p:cNvPr>
            <p:cNvSpPr/>
            <p:nvPr/>
          </p:nvSpPr>
          <p:spPr bwMode="auto">
            <a:xfrm>
              <a:off x="1428750" y="2228102"/>
              <a:ext cx="83710" cy="6557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31ACA4-2926-4B31-B7C7-8C1AC9B9E366}"/>
                </a:ext>
              </a:extLst>
            </p:cNvPr>
            <p:cNvSpPr/>
            <p:nvPr/>
          </p:nvSpPr>
          <p:spPr bwMode="auto">
            <a:xfrm>
              <a:off x="1300598" y="2350864"/>
              <a:ext cx="83710" cy="6557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1AEF414-2453-43DD-9FCD-115652BBFCB6}"/>
                </a:ext>
              </a:extLst>
            </p:cNvPr>
            <p:cNvSpPr/>
            <p:nvPr/>
          </p:nvSpPr>
          <p:spPr bwMode="auto">
            <a:xfrm>
              <a:off x="1428750" y="2349345"/>
              <a:ext cx="83710" cy="6557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F01AFF-5EE2-4884-AAE5-B977E2E03ACD}"/>
                </a:ext>
              </a:extLst>
            </p:cNvPr>
            <p:cNvSpPr/>
            <p:nvPr/>
          </p:nvSpPr>
          <p:spPr bwMode="auto">
            <a:xfrm>
              <a:off x="1300598" y="2473626"/>
              <a:ext cx="83710" cy="6557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CAA0B9C-954F-4FF6-B1B7-9358D6AE3098}"/>
                </a:ext>
              </a:extLst>
            </p:cNvPr>
            <p:cNvSpPr/>
            <p:nvPr/>
          </p:nvSpPr>
          <p:spPr bwMode="auto">
            <a:xfrm flipV="1">
              <a:off x="1255751" y="2569337"/>
              <a:ext cx="295383" cy="267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7F1E0F5-7E31-4836-93E1-A0F5D817E37D}"/>
                </a:ext>
              </a:extLst>
            </p:cNvPr>
            <p:cNvSpPr/>
            <p:nvPr/>
          </p:nvSpPr>
          <p:spPr bwMode="auto">
            <a:xfrm>
              <a:off x="1428965" y="2452664"/>
              <a:ext cx="62282" cy="11667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24" tIns="45712" rIns="91424" bIns="45712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619146" eaLnBrk="1" hangingPunct="1"/>
              <a:endParaRPr lang="en-AU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83">
            <a:extLst>
              <a:ext uri="{FF2B5EF4-FFF2-40B4-BE49-F238E27FC236}">
                <a16:creationId xmlns:a16="http://schemas.microsoft.com/office/drawing/2014/main" id="{129905DC-254C-4D74-9F10-B43FDEC70669}"/>
              </a:ext>
            </a:extLst>
          </p:cNvPr>
          <p:cNvSpPr/>
          <p:nvPr/>
        </p:nvSpPr>
        <p:spPr bwMode="auto">
          <a:xfrm>
            <a:off x="10393861" y="3339603"/>
            <a:ext cx="431309" cy="35140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36000" rIns="10800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ctr" defTabSz="1619146" eaLnBrk="1" hangingPunct="1"/>
            <a:r>
              <a:rPr lang="en-AU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AP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4C21A8E-379D-4DED-8BC9-C69308145C6A}"/>
              </a:ext>
            </a:extLst>
          </p:cNvPr>
          <p:cNvSpPr/>
          <p:nvPr/>
        </p:nvSpPr>
        <p:spPr bwMode="auto">
          <a:xfrm rot="16200000">
            <a:off x="9746516" y="3043551"/>
            <a:ext cx="183640" cy="82438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545A623-B9A2-4097-8B0E-A133B0EC29A1}"/>
              </a:ext>
            </a:extLst>
          </p:cNvPr>
          <p:cNvSpPr/>
          <p:nvPr/>
        </p:nvSpPr>
        <p:spPr bwMode="auto">
          <a:xfrm rot="10800000">
            <a:off x="10515942" y="2533895"/>
            <a:ext cx="141897" cy="67426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2AE1C1-D6D5-4FCF-BFC4-9370C15539AA}"/>
              </a:ext>
            </a:extLst>
          </p:cNvPr>
          <p:cNvSpPr/>
          <p:nvPr/>
        </p:nvSpPr>
        <p:spPr bwMode="auto">
          <a:xfrm>
            <a:off x="8258912" y="2075935"/>
            <a:ext cx="445022" cy="30295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3200" tIns="0" rIns="432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25E06F-2B52-4E8F-B516-A418A82D957F}"/>
              </a:ext>
            </a:extLst>
          </p:cNvPr>
          <p:cNvSpPr/>
          <p:nvPr/>
        </p:nvSpPr>
        <p:spPr bwMode="auto">
          <a:xfrm>
            <a:off x="8849725" y="3794266"/>
            <a:ext cx="445022" cy="30295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3200" tIns="0" rIns="432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C2</a:t>
            </a:r>
            <a:endParaRPr kumimoji="0" lang="en-AU" sz="14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BB5CA-19E8-4EF8-994B-3AA4ED573763}"/>
              </a:ext>
            </a:extLst>
          </p:cNvPr>
          <p:cNvSpPr/>
          <p:nvPr/>
        </p:nvSpPr>
        <p:spPr bwMode="auto">
          <a:xfrm>
            <a:off x="10418812" y="3759223"/>
            <a:ext cx="445021" cy="30295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3200" tIns="0" rIns="432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C3</a:t>
            </a:r>
            <a:endParaRPr kumimoji="0" lang="en-AU" sz="14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856639-4EEE-485F-9769-DD3898111E1E}"/>
              </a:ext>
            </a:extLst>
          </p:cNvPr>
          <p:cNvSpPr/>
          <p:nvPr/>
        </p:nvSpPr>
        <p:spPr bwMode="auto">
          <a:xfrm>
            <a:off x="10869696" y="2075072"/>
            <a:ext cx="445022" cy="30295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3200" tIns="0" rIns="432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619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C4</a:t>
            </a:r>
            <a:endParaRPr kumimoji="0" lang="en-AU" sz="14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57E6733-CF3F-49DC-A6C0-1AA74EE31B18}"/>
              </a:ext>
            </a:extLst>
          </p:cNvPr>
          <p:cNvSpPr/>
          <p:nvPr/>
        </p:nvSpPr>
        <p:spPr bwMode="auto">
          <a:xfrm rot="19049847">
            <a:off x="9059979" y="2798403"/>
            <a:ext cx="1084502" cy="180000"/>
          </a:xfrm>
          <a:custGeom>
            <a:avLst/>
            <a:gdLst>
              <a:gd name="connsiteX0" fmla="*/ 0 w 2017726"/>
              <a:gd name="connsiteY0" fmla="*/ 471698 h 471698"/>
              <a:gd name="connsiteX1" fmla="*/ 513878 w 2017726"/>
              <a:gd name="connsiteY1" fmla="*/ 33390 h 471698"/>
              <a:gd name="connsiteX2" fmla="*/ 2017726 w 2017726"/>
              <a:gd name="connsiteY2" fmla="*/ 63619 h 471698"/>
              <a:gd name="connsiteX0" fmla="*/ 0 w 2071046"/>
              <a:gd name="connsiteY0" fmla="*/ 544665 h 544665"/>
              <a:gd name="connsiteX1" fmla="*/ 567198 w 2071046"/>
              <a:gd name="connsiteY1" fmla="*/ 33390 h 544665"/>
              <a:gd name="connsiteX2" fmla="*/ 2071046 w 2071046"/>
              <a:gd name="connsiteY2" fmla="*/ 63619 h 544665"/>
              <a:gd name="connsiteX0" fmla="*/ 0 w 2129215"/>
              <a:gd name="connsiteY0" fmla="*/ 520478 h 520478"/>
              <a:gd name="connsiteX1" fmla="*/ 567198 w 2129215"/>
              <a:gd name="connsiteY1" fmla="*/ 9203 h 520478"/>
              <a:gd name="connsiteX2" fmla="*/ 2129215 w 2129215"/>
              <a:gd name="connsiteY2" fmla="*/ 319990 h 520478"/>
              <a:gd name="connsiteX0" fmla="*/ 0 w 2129215"/>
              <a:gd name="connsiteY0" fmla="*/ 528745 h 528745"/>
              <a:gd name="connsiteX1" fmla="*/ 567198 w 2129215"/>
              <a:gd name="connsiteY1" fmla="*/ 17470 h 528745"/>
              <a:gd name="connsiteX2" fmla="*/ 2129215 w 2129215"/>
              <a:gd name="connsiteY2" fmla="*/ 328257 h 528745"/>
              <a:gd name="connsiteX0" fmla="*/ 0 w 2129215"/>
              <a:gd name="connsiteY0" fmla="*/ 546660 h 546660"/>
              <a:gd name="connsiteX1" fmla="*/ 1015930 w 2129215"/>
              <a:gd name="connsiteY1" fmla="*/ 16036 h 546660"/>
              <a:gd name="connsiteX2" fmla="*/ 2129215 w 2129215"/>
              <a:gd name="connsiteY2" fmla="*/ 346172 h 546660"/>
              <a:gd name="connsiteX0" fmla="*/ 0 w 2079356"/>
              <a:gd name="connsiteY0" fmla="*/ 358009 h 358009"/>
              <a:gd name="connsiteX1" fmla="*/ 966071 w 2079356"/>
              <a:gd name="connsiteY1" fmla="*/ 16036 h 358009"/>
              <a:gd name="connsiteX2" fmla="*/ 2079356 w 2079356"/>
              <a:gd name="connsiteY2" fmla="*/ 346172 h 358009"/>
              <a:gd name="connsiteX0" fmla="*/ 0 w 2079356"/>
              <a:gd name="connsiteY0" fmla="*/ 344251 h 344251"/>
              <a:gd name="connsiteX1" fmla="*/ 966071 w 2079356"/>
              <a:gd name="connsiteY1" fmla="*/ 2278 h 344251"/>
              <a:gd name="connsiteX2" fmla="*/ 2079356 w 2079356"/>
              <a:gd name="connsiteY2" fmla="*/ 332414 h 344251"/>
              <a:gd name="connsiteX0" fmla="*/ 0 w 2079356"/>
              <a:gd name="connsiteY0" fmla="*/ 344251 h 344251"/>
              <a:gd name="connsiteX1" fmla="*/ 966071 w 2079356"/>
              <a:gd name="connsiteY1" fmla="*/ 2278 h 344251"/>
              <a:gd name="connsiteX2" fmla="*/ 2079356 w 2079356"/>
              <a:gd name="connsiteY2" fmla="*/ 332414 h 344251"/>
              <a:gd name="connsiteX0" fmla="*/ 0 w 2079356"/>
              <a:gd name="connsiteY0" fmla="*/ 353771 h 353771"/>
              <a:gd name="connsiteX1" fmla="*/ 1032550 w 2079356"/>
              <a:gd name="connsiteY1" fmla="*/ 2123 h 353771"/>
              <a:gd name="connsiteX2" fmla="*/ 2079356 w 2079356"/>
              <a:gd name="connsiteY2" fmla="*/ 341934 h 353771"/>
              <a:gd name="connsiteX0" fmla="*/ 0 w 2079356"/>
              <a:gd name="connsiteY0" fmla="*/ 353771 h 353771"/>
              <a:gd name="connsiteX1" fmla="*/ 1032550 w 2079356"/>
              <a:gd name="connsiteY1" fmla="*/ 2123 h 353771"/>
              <a:gd name="connsiteX2" fmla="*/ 2079356 w 2079356"/>
              <a:gd name="connsiteY2" fmla="*/ 341934 h 353771"/>
              <a:gd name="connsiteX0" fmla="*/ 0 w 2079356"/>
              <a:gd name="connsiteY0" fmla="*/ 352008 h 352008"/>
              <a:gd name="connsiteX1" fmla="*/ 1032550 w 2079356"/>
              <a:gd name="connsiteY1" fmla="*/ 360 h 352008"/>
              <a:gd name="connsiteX2" fmla="*/ 2079356 w 2079356"/>
              <a:gd name="connsiteY2" fmla="*/ 340171 h 352008"/>
              <a:gd name="connsiteX0" fmla="*/ 0 w 2079356"/>
              <a:gd name="connsiteY0" fmla="*/ 351832 h 351832"/>
              <a:gd name="connsiteX1" fmla="*/ 1032550 w 2079356"/>
              <a:gd name="connsiteY1" fmla="*/ 184 h 351832"/>
              <a:gd name="connsiteX2" fmla="*/ 2079356 w 2079356"/>
              <a:gd name="connsiteY2" fmla="*/ 339995 h 351832"/>
              <a:gd name="connsiteX0" fmla="*/ 0 w 2079356"/>
              <a:gd name="connsiteY0" fmla="*/ 351648 h 351648"/>
              <a:gd name="connsiteX1" fmla="*/ 1032550 w 2079356"/>
              <a:gd name="connsiteY1" fmla="*/ 0 h 351648"/>
              <a:gd name="connsiteX2" fmla="*/ 2079356 w 2079356"/>
              <a:gd name="connsiteY2" fmla="*/ 339811 h 351648"/>
              <a:gd name="connsiteX0" fmla="*/ 0 w 2079356"/>
              <a:gd name="connsiteY0" fmla="*/ 351648 h 351648"/>
              <a:gd name="connsiteX1" fmla="*/ 1215367 w 2079356"/>
              <a:gd name="connsiteY1" fmla="*/ 0 h 351648"/>
              <a:gd name="connsiteX2" fmla="*/ 2079356 w 2079356"/>
              <a:gd name="connsiteY2" fmla="*/ 339811 h 35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9356" h="351648">
                <a:moveTo>
                  <a:pt x="0" y="351648"/>
                </a:moveTo>
                <a:cubicBezTo>
                  <a:pt x="88795" y="166500"/>
                  <a:pt x="671334" y="5130"/>
                  <a:pt x="1215367" y="0"/>
                </a:cubicBezTo>
                <a:cubicBezTo>
                  <a:pt x="1884049" y="4546"/>
                  <a:pt x="2019096" y="97202"/>
                  <a:pt x="2079356" y="339811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619250" eaLnBrk="1" hangingPunct="1"/>
            <a:endParaRPr lang="en-AU" sz="260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3E3E89-311C-489D-949F-D8BE4DDBBCD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237268" y="1730663"/>
            <a:ext cx="600334" cy="1577766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Folded Corner 14">
            <a:extLst>
              <a:ext uri="{FF2B5EF4-FFF2-40B4-BE49-F238E27FC236}">
                <a16:creationId xmlns:a16="http://schemas.microsoft.com/office/drawing/2014/main" id="{E432D8C6-3F18-4478-9AC4-16BCF8B2E120}"/>
              </a:ext>
            </a:extLst>
          </p:cNvPr>
          <p:cNvSpPr/>
          <p:nvPr/>
        </p:nvSpPr>
        <p:spPr bwMode="auto">
          <a:xfrm rot="16200000" flipH="1">
            <a:off x="8611121" y="2731007"/>
            <a:ext cx="283091" cy="213252"/>
          </a:xfrm>
          <a:prstGeom prst="foldedCorner">
            <a:avLst>
              <a:gd name="adj" fmla="val 26177"/>
            </a:avLst>
          </a:prstGeom>
          <a:solidFill>
            <a:srgbClr val="CCFFCC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lIns="0" tIns="360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rPr>
              <a:t>- -</a:t>
            </a:r>
          </a:p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rPr>
              <a:t>- -</a:t>
            </a:r>
          </a:p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rPr>
              <a:t>- -</a:t>
            </a:r>
          </a:p>
        </p:txBody>
      </p:sp>
      <p:sp>
        <p:nvSpPr>
          <p:cNvPr id="119" name="Folded Corner 14">
            <a:extLst>
              <a:ext uri="{FF2B5EF4-FFF2-40B4-BE49-F238E27FC236}">
                <a16:creationId xmlns:a16="http://schemas.microsoft.com/office/drawing/2014/main" id="{EF75EDE6-BFC3-490D-AF2A-0FAB851D26D8}"/>
              </a:ext>
            </a:extLst>
          </p:cNvPr>
          <p:cNvSpPr/>
          <p:nvPr/>
        </p:nvSpPr>
        <p:spPr bwMode="auto">
          <a:xfrm rot="16200000" flipH="1">
            <a:off x="10690219" y="2746638"/>
            <a:ext cx="283091" cy="213252"/>
          </a:xfrm>
          <a:prstGeom prst="foldedCorner">
            <a:avLst>
              <a:gd name="adj" fmla="val 26177"/>
            </a:avLst>
          </a:prstGeom>
          <a:solidFill>
            <a:srgbClr val="CCFFCC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lIns="0" tIns="360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rPr>
              <a:t>- -</a:t>
            </a:r>
          </a:p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rPr>
              <a:t>- -</a:t>
            </a:r>
          </a:p>
          <a:p>
            <a:pPr marL="0" marR="0" indent="0" defTabSz="161925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000" dirty="0">
                <a:solidFill>
                  <a:srgbClr val="00B050"/>
                </a:solidFill>
                <a:latin typeface="Arial" charset="0"/>
                <a:ea typeface="ＭＳ Ｐゴシック" charset="0"/>
                <a:cs typeface="Arial" charset="0"/>
              </a:rPr>
              <a:t>- 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56148B-7645-45B1-8861-C917F840677E}"/>
              </a:ext>
            </a:extLst>
          </p:cNvPr>
          <p:cNvSpPr txBox="1"/>
          <p:nvPr/>
        </p:nvSpPr>
        <p:spPr>
          <a:xfrm>
            <a:off x="9225962" y="4880334"/>
            <a:ext cx="152298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PINT#AUNZ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PINT#EN#BIS3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PINT#EN#BIS3#AT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867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137A-2BFD-4C6C-A5A7-861E4D53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1" y="589651"/>
            <a:ext cx="10342419" cy="560276"/>
          </a:xfrm>
        </p:spPr>
        <p:txBody>
          <a:bodyPr/>
          <a:lstStyle/>
          <a:p>
            <a:r>
              <a:rPr lang="en-GB"/>
              <a:t>Reality – PINT rush towards deadlines – still laggards</a:t>
            </a:r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78288-D970-4EC7-9F7B-5C3558E94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9" name="Textfeld 49">
            <a:extLst>
              <a:ext uri="{FF2B5EF4-FFF2-40B4-BE49-F238E27FC236}">
                <a16:creationId xmlns:a16="http://schemas.microsoft.com/office/drawing/2014/main" id="{C741B9BB-945D-4E40-8E5B-292B6A79F6CA}"/>
              </a:ext>
            </a:extLst>
          </p:cNvPr>
          <p:cNvSpPr txBox="1"/>
          <p:nvPr/>
        </p:nvSpPr>
        <p:spPr>
          <a:xfrm>
            <a:off x="989643" y="383973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chemeClr val="bg1">
                    <a:lumMod val="50000"/>
                  </a:schemeClr>
                </a:solidFill>
              </a:rPr>
              <a:t>0%</a:t>
            </a:r>
          </a:p>
        </p:txBody>
      </p:sp>
      <p:sp>
        <p:nvSpPr>
          <p:cNvPr id="8" name="TextBox 33">
            <a:extLst>
              <a:ext uri="{FF2B5EF4-FFF2-40B4-BE49-F238E27FC236}">
                <a16:creationId xmlns:a16="http://schemas.microsoft.com/office/drawing/2014/main" id="{CF608F92-D09D-491F-AC9E-8C74F3D99519}"/>
              </a:ext>
            </a:extLst>
          </p:cNvPr>
          <p:cNvSpPr txBox="1"/>
          <p:nvPr/>
        </p:nvSpPr>
        <p:spPr>
          <a:xfrm>
            <a:off x="4318216" y="4136194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>
                <a:solidFill>
                  <a:schemeClr val="bg1">
                    <a:lumMod val="50000"/>
                  </a:schemeClr>
                </a:solidFill>
              </a:rPr>
              <a:t>PINT</a:t>
            </a:r>
            <a:br>
              <a:rPr lang="en-GB">
                <a:solidFill>
                  <a:schemeClr val="bg1">
                    <a:lumMod val="50000"/>
                  </a:schemeClr>
                </a:solidFill>
              </a:rPr>
            </a:br>
            <a:r>
              <a:rPr lang="en-GB">
                <a:solidFill>
                  <a:schemeClr val="bg1">
                    <a:lumMod val="50000"/>
                  </a:schemeClr>
                </a:solidFill>
              </a:rPr>
              <a:t>Mandatory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74FEE71-D432-49C6-9131-4B113ADAC1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4863" y="4963855"/>
            <a:ext cx="10582492" cy="1376358"/>
          </a:xfrm>
        </p:spPr>
        <p:txBody>
          <a:bodyPr/>
          <a:lstStyle/>
          <a:p>
            <a:r>
              <a:rPr lang="en-GB" i="1">
                <a:solidFill>
                  <a:schemeClr val="tx2"/>
                </a:solidFill>
              </a:rPr>
              <a:t>Reluctancy </a:t>
            </a:r>
            <a:r>
              <a:rPr lang="en-GB"/>
              <a:t>problem – don’t want to change (want to stay BIS3)</a:t>
            </a:r>
          </a:p>
          <a:p>
            <a:pPr lvl="1"/>
            <a:r>
              <a:rPr lang="en-GB">
                <a:solidFill>
                  <a:schemeClr val="bg1">
                    <a:lumMod val="50000"/>
                  </a:schemeClr>
                </a:solidFill>
              </a:rPr>
              <a:t>Though the change is small – just the customization-id (BIS3 </a:t>
            </a:r>
            <a:r>
              <a:rPr lang="en-GB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PINT#EN#BIS3)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i="1">
                <a:solidFill>
                  <a:schemeClr val="tx2"/>
                </a:solidFill>
              </a:rPr>
              <a:t>Locality </a:t>
            </a:r>
            <a:r>
              <a:rPr lang="en-GB"/>
              <a:t>problem – don’t want to support foreign invoices (don’t want PINT*)</a:t>
            </a:r>
          </a:p>
          <a:p>
            <a:pPr lvl="1"/>
            <a:r>
              <a:rPr lang="en-GB">
                <a:solidFill>
                  <a:schemeClr val="bg1">
                    <a:lumMod val="50000"/>
                  </a:schemeClr>
                </a:solidFill>
              </a:rPr>
              <a:t>Though the change is small – add C4 business rule to reject overseas invoices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77200F-56F2-4191-917F-E094C53D2710}"/>
              </a:ext>
            </a:extLst>
          </p:cNvPr>
          <p:cNvSpPr/>
          <p:nvPr/>
        </p:nvSpPr>
        <p:spPr>
          <a:xfrm>
            <a:off x="1594166" y="1899139"/>
            <a:ext cx="6380917" cy="2113426"/>
          </a:xfrm>
          <a:custGeom>
            <a:avLst/>
            <a:gdLst>
              <a:gd name="connsiteX0" fmla="*/ 0 w 6380917"/>
              <a:gd name="connsiteY0" fmla="*/ 0 h 2113426"/>
              <a:gd name="connsiteX1" fmla="*/ 6380917 w 6380917"/>
              <a:gd name="connsiteY1" fmla="*/ 0 h 2113426"/>
              <a:gd name="connsiteX2" fmla="*/ 6380917 w 6380917"/>
              <a:gd name="connsiteY2" fmla="*/ 2113426 h 2113426"/>
              <a:gd name="connsiteX3" fmla="*/ 0 w 6380917"/>
              <a:gd name="connsiteY3" fmla="*/ 2113426 h 2113426"/>
              <a:gd name="connsiteX4" fmla="*/ 0 w 6380917"/>
              <a:gd name="connsiteY4" fmla="*/ 0 h 2113426"/>
              <a:gd name="connsiteX0" fmla="*/ 0 w 6380917"/>
              <a:gd name="connsiteY0" fmla="*/ 0 h 2113426"/>
              <a:gd name="connsiteX1" fmla="*/ 6380917 w 6380917"/>
              <a:gd name="connsiteY1" fmla="*/ 13648 h 2113426"/>
              <a:gd name="connsiteX2" fmla="*/ 6380917 w 6380917"/>
              <a:gd name="connsiteY2" fmla="*/ 2113426 h 2113426"/>
              <a:gd name="connsiteX3" fmla="*/ 0 w 6380917"/>
              <a:gd name="connsiteY3" fmla="*/ 2113426 h 2113426"/>
              <a:gd name="connsiteX4" fmla="*/ 0 w 6380917"/>
              <a:gd name="connsiteY4" fmla="*/ 0 h 211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0917" h="2113426">
                <a:moveTo>
                  <a:pt x="0" y="0"/>
                </a:moveTo>
                <a:lnTo>
                  <a:pt x="6380917" y="13648"/>
                </a:lnTo>
                <a:lnTo>
                  <a:pt x="6380917" y="2113426"/>
                </a:lnTo>
                <a:lnTo>
                  <a:pt x="0" y="2113426"/>
                </a:lnTo>
                <a:lnTo>
                  <a:pt x="0" y="0"/>
                </a:lnTo>
                <a:close/>
              </a:path>
            </a:pathLst>
          </a:custGeom>
          <a:solidFill>
            <a:srgbClr val="A84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/>
          </a:p>
        </p:txBody>
      </p:sp>
      <p:sp>
        <p:nvSpPr>
          <p:cNvPr id="28" name="Rectangle 82">
            <a:extLst>
              <a:ext uri="{FF2B5EF4-FFF2-40B4-BE49-F238E27FC236}">
                <a16:creationId xmlns:a16="http://schemas.microsoft.com/office/drawing/2014/main" id="{51DF4630-E0E4-4015-8C8D-CD28E036054D}"/>
              </a:ext>
            </a:extLst>
          </p:cNvPr>
          <p:cNvSpPr/>
          <p:nvPr/>
        </p:nvSpPr>
        <p:spPr>
          <a:xfrm>
            <a:off x="1576446" y="1895767"/>
            <a:ext cx="8678287" cy="2116799"/>
          </a:xfrm>
          <a:custGeom>
            <a:avLst/>
            <a:gdLst>
              <a:gd name="connsiteX0" fmla="*/ 0 w 10658505"/>
              <a:gd name="connsiteY0" fmla="*/ 0 h 2426221"/>
              <a:gd name="connsiteX1" fmla="*/ 10658505 w 10658505"/>
              <a:gd name="connsiteY1" fmla="*/ 0 h 2426221"/>
              <a:gd name="connsiteX2" fmla="*/ 10658505 w 10658505"/>
              <a:gd name="connsiteY2" fmla="*/ 2426221 h 2426221"/>
              <a:gd name="connsiteX3" fmla="*/ 0 w 10658505"/>
              <a:gd name="connsiteY3" fmla="*/ 2426221 h 2426221"/>
              <a:gd name="connsiteX4" fmla="*/ 0 w 10658505"/>
              <a:gd name="connsiteY4" fmla="*/ 0 h 2426221"/>
              <a:gd name="connsiteX0" fmla="*/ 0 w 10658505"/>
              <a:gd name="connsiteY0" fmla="*/ 2426221 h 2426221"/>
              <a:gd name="connsiteX1" fmla="*/ 10658505 w 10658505"/>
              <a:gd name="connsiteY1" fmla="*/ 0 h 2426221"/>
              <a:gd name="connsiteX2" fmla="*/ 10658505 w 10658505"/>
              <a:gd name="connsiteY2" fmla="*/ 2426221 h 2426221"/>
              <a:gd name="connsiteX3" fmla="*/ 0 w 10658505"/>
              <a:gd name="connsiteY3" fmla="*/ 2426221 h 2426221"/>
              <a:gd name="connsiteX0" fmla="*/ 0 w 10658505"/>
              <a:gd name="connsiteY0" fmla="*/ 2426221 h 2426221"/>
              <a:gd name="connsiteX1" fmla="*/ 5336840 w 10658505"/>
              <a:gd name="connsiteY1" fmla="*/ 1214038 h 2426221"/>
              <a:gd name="connsiteX2" fmla="*/ 10658505 w 10658505"/>
              <a:gd name="connsiteY2" fmla="*/ 0 h 2426221"/>
              <a:gd name="connsiteX3" fmla="*/ 10658505 w 10658505"/>
              <a:gd name="connsiteY3" fmla="*/ 2426221 h 2426221"/>
              <a:gd name="connsiteX4" fmla="*/ 0 w 10658505"/>
              <a:gd name="connsiteY4" fmla="*/ 2426221 h 2426221"/>
              <a:gd name="connsiteX0" fmla="*/ 0 w 10658505"/>
              <a:gd name="connsiteY0" fmla="*/ 2426221 h 2426221"/>
              <a:gd name="connsiteX1" fmla="*/ 4179092 w 10658505"/>
              <a:gd name="connsiteY1" fmla="*/ 2084192 h 2426221"/>
              <a:gd name="connsiteX2" fmla="*/ 10658505 w 10658505"/>
              <a:gd name="connsiteY2" fmla="*/ 0 h 2426221"/>
              <a:gd name="connsiteX3" fmla="*/ 10658505 w 10658505"/>
              <a:gd name="connsiteY3" fmla="*/ 2426221 h 2426221"/>
              <a:gd name="connsiteX4" fmla="*/ 0 w 10658505"/>
              <a:gd name="connsiteY4" fmla="*/ 2426221 h 2426221"/>
              <a:gd name="connsiteX0" fmla="*/ 0 w 10658505"/>
              <a:gd name="connsiteY0" fmla="*/ 2426221 h 2426221"/>
              <a:gd name="connsiteX1" fmla="*/ 4186467 w 10658505"/>
              <a:gd name="connsiteY1" fmla="*/ 801083 h 2426221"/>
              <a:gd name="connsiteX2" fmla="*/ 10658505 w 10658505"/>
              <a:gd name="connsiteY2" fmla="*/ 0 h 2426221"/>
              <a:gd name="connsiteX3" fmla="*/ 10658505 w 10658505"/>
              <a:gd name="connsiteY3" fmla="*/ 2426221 h 2426221"/>
              <a:gd name="connsiteX4" fmla="*/ 0 w 10658505"/>
              <a:gd name="connsiteY4" fmla="*/ 2426221 h 2426221"/>
              <a:gd name="connsiteX0" fmla="*/ 0 w 10658505"/>
              <a:gd name="connsiteY0" fmla="*/ 2998499 h 2998499"/>
              <a:gd name="connsiteX1" fmla="*/ 4186467 w 10658505"/>
              <a:gd name="connsiteY1" fmla="*/ 1373361 h 2998499"/>
              <a:gd name="connsiteX2" fmla="*/ 10652285 w 10658505"/>
              <a:gd name="connsiteY2" fmla="*/ 0 h 2998499"/>
              <a:gd name="connsiteX3" fmla="*/ 10658505 w 10658505"/>
              <a:gd name="connsiteY3" fmla="*/ 2998499 h 2998499"/>
              <a:gd name="connsiteX4" fmla="*/ 0 w 10658505"/>
              <a:gd name="connsiteY4" fmla="*/ 2998499 h 2998499"/>
              <a:gd name="connsiteX0" fmla="*/ 0 w 10658505"/>
              <a:gd name="connsiteY0" fmla="*/ 2998499 h 2998499"/>
              <a:gd name="connsiteX1" fmla="*/ 4186467 w 10658505"/>
              <a:gd name="connsiteY1" fmla="*/ 1373361 h 2998499"/>
              <a:gd name="connsiteX2" fmla="*/ 7335498 w 10658505"/>
              <a:gd name="connsiteY2" fmla="*/ 699200 h 2998499"/>
              <a:gd name="connsiteX3" fmla="*/ 10652285 w 10658505"/>
              <a:gd name="connsiteY3" fmla="*/ 0 h 2998499"/>
              <a:gd name="connsiteX4" fmla="*/ 10658505 w 10658505"/>
              <a:gd name="connsiteY4" fmla="*/ 2998499 h 2998499"/>
              <a:gd name="connsiteX5" fmla="*/ 0 w 10658505"/>
              <a:gd name="connsiteY5" fmla="*/ 2998499 h 2998499"/>
              <a:gd name="connsiteX0" fmla="*/ 0 w 10658505"/>
              <a:gd name="connsiteY0" fmla="*/ 3008426 h 3008426"/>
              <a:gd name="connsiteX1" fmla="*/ 4186467 w 10658505"/>
              <a:gd name="connsiteY1" fmla="*/ 1383288 h 3008426"/>
              <a:gd name="connsiteX2" fmla="*/ 7341718 w 10658505"/>
              <a:gd name="connsiteY2" fmla="*/ 0 h 3008426"/>
              <a:gd name="connsiteX3" fmla="*/ 10652285 w 10658505"/>
              <a:gd name="connsiteY3" fmla="*/ 9927 h 3008426"/>
              <a:gd name="connsiteX4" fmla="*/ 10658505 w 10658505"/>
              <a:gd name="connsiteY4" fmla="*/ 3008426 h 3008426"/>
              <a:gd name="connsiteX5" fmla="*/ 0 w 10658505"/>
              <a:gd name="connsiteY5" fmla="*/ 3008426 h 3008426"/>
              <a:gd name="connsiteX0" fmla="*/ 0 w 10658505"/>
              <a:gd name="connsiteY0" fmla="*/ 2998499 h 2998499"/>
              <a:gd name="connsiteX1" fmla="*/ 4186467 w 10658505"/>
              <a:gd name="connsiteY1" fmla="*/ 1373361 h 2998499"/>
              <a:gd name="connsiteX2" fmla="*/ 10652285 w 10658505"/>
              <a:gd name="connsiteY2" fmla="*/ 0 h 2998499"/>
              <a:gd name="connsiteX3" fmla="*/ 10658505 w 10658505"/>
              <a:gd name="connsiteY3" fmla="*/ 2998499 h 2998499"/>
              <a:gd name="connsiteX4" fmla="*/ 0 w 10658505"/>
              <a:gd name="connsiteY4" fmla="*/ 2998499 h 2998499"/>
              <a:gd name="connsiteX0" fmla="*/ 0 w 10658505"/>
              <a:gd name="connsiteY0" fmla="*/ 3006068 h 3006068"/>
              <a:gd name="connsiteX1" fmla="*/ 4205128 w 10658505"/>
              <a:gd name="connsiteY1" fmla="*/ 0 h 3006068"/>
              <a:gd name="connsiteX2" fmla="*/ 10652285 w 10658505"/>
              <a:gd name="connsiteY2" fmla="*/ 7569 h 3006068"/>
              <a:gd name="connsiteX3" fmla="*/ 10658505 w 10658505"/>
              <a:gd name="connsiteY3" fmla="*/ 3006068 h 3006068"/>
              <a:gd name="connsiteX4" fmla="*/ 0 w 10658505"/>
              <a:gd name="connsiteY4" fmla="*/ 3006068 h 3006068"/>
              <a:gd name="connsiteX0" fmla="*/ 0 w 10658505"/>
              <a:gd name="connsiteY0" fmla="*/ 2999848 h 2999848"/>
              <a:gd name="connsiteX1" fmla="*/ 6080782 w 10658505"/>
              <a:gd name="connsiteY1" fmla="*/ 0 h 2999848"/>
              <a:gd name="connsiteX2" fmla="*/ 10652285 w 10658505"/>
              <a:gd name="connsiteY2" fmla="*/ 1349 h 2999848"/>
              <a:gd name="connsiteX3" fmla="*/ 10658505 w 10658505"/>
              <a:gd name="connsiteY3" fmla="*/ 2999848 h 2999848"/>
              <a:gd name="connsiteX4" fmla="*/ 0 w 10658505"/>
              <a:gd name="connsiteY4" fmla="*/ 2999848 h 2999848"/>
              <a:gd name="connsiteX0" fmla="*/ 0 w 10658505"/>
              <a:gd name="connsiteY0" fmla="*/ 2998500 h 2998500"/>
              <a:gd name="connsiteX1" fmla="*/ 6089800 w 10658505"/>
              <a:gd name="connsiteY1" fmla="*/ 1180529 h 2998500"/>
              <a:gd name="connsiteX2" fmla="*/ 10652285 w 10658505"/>
              <a:gd name="connsiteY2" fmla="*/ 1 h 2998500"/>
              <a:gd name="connsiteX3" fmla="*/ 10658505 w 10658505"/>
              <a:gd name="connsiteY3" fmla="*/ 2998500 h 2998500"/>
              <a:gd name="connsiteX4" fmla="*/ 0 w 10658505"/>
              <a:gd name="connsiteY4" fmla="*/ 2998500 h 2998500"/>
              <a:gd name="connsiteX0" fmla="*/ 0 w 10658505"/>
              <a:gd name="connsiteY0" fmla="*/ 2998500 h 2998500"/>
              <a:gd name="connsiteX1" fmla="*/ 6089800 w 10658505"/>
              <a:gd name="connsiteY1" fmla="*/ 1180529 h 2998500"/>
              <a:gd name="connsiteX2" fmla="*/ 10652285 w 10658505"/>
              <a:gd name="connsiteY2" fmla="*/ 1 h 2998500"/>
              <a:gd name="connsiteX3" fmla="*/ 10658505 w 10658505"/>
              <a:gd name="connsiteY3" fmla="*/ 2998500 h 2998500"/>
              <a:gd name="connsiteX4" fmla="*/ 0 w 10658505"/>
              <a:gd name="connsiteY4" fmla="*/ 2998500 h 2998500"/>
              <a:gd name="connsiteX0" fmla="*/ 0 w 10658505"/>
              <a:gd name="connsiteY0" fmla="*/ 2998499 h 2998499"/>
              <a:gd name="connsiteX1" fmla="*/ 6089800 w 10658505"/>
              <a:gd name="connsiteY1" fmla="*/ 1180528 h 2998499"/>
              <a:gd name="connsiteX2" fmla="*/ 10652285 w 10658505"/>
              <a:gd name="connsiteY2" fmla="*/ 0 h 2998499"/>
              <a:gd name="connsiteX3" fmla="*/ 10658505 w 10658505"/>
              <a:gd name="connsiteY3" fmla="*/ 2998499 h 2998499"/>
              <a:gd name="connsiteX4" fmla="*/ 0 w 10658505"/>
              <a:gd name="connsiteY4" fmla="*/ 2998499 h 2998499"/>
              <a:gd name="connsiteX0" fmla="*/ 0 w 10658505"/>
              <a:gd name="connsiteY0" fmla="*/ 2998499 h 2998499"/>
              <a:gd name="connsiteX1" fmla="*/ 6089800 w 10658505"/>
              <a:gd name="connsiteY1" fmla="*/ 857067 h 2998499"/>
              <a:gd name="connsiteX2" fmla="*/ 10652285 w 10658505"/>
              <a:gd name="connsiteY2" fmla="*/ 0 h 2998499"/>
              <a:gd name="connsiteX3" fmla="*/ 10658505 w 10658505"/>
              <a:gd name="connsiteY3" fmla="*/ 2998499 h 2998499"/>
              <a:gd name="connsiteX4" fmla="*/ 0 w 10658505"/>
              <a:gd name="connsiteY4" fmla="*/ 2998499 h 2998499"/>
              <a:gd name="connsiteX0" fmla="*/ 0 w 10658505"/>
              <a:gd name="connsiteY0" fmla="*/ 2998499 h 2998499"/>
              <a:gd name="connsiteX1" fmla="*/ 6089800 w 10658505"/>
              <a:gd name="connsiteY1" fmla="*/ 857067 h 2998499"/>
              <a:gd name="connsiteX2" fmla="*/ 10652285 w 10658505"/>
              <a:gd name="connsiteY2" fmla="*/ 0 h 2998499"/>
              <a:gd name="connsiteX3" fmla="*/ 10658505 w 10658505"/>
              <a:gd name="connsiteY3" fmla="*/ 2998499 h 2998499"/>
              <a:gd name="connsiteX4" fmla="*/ 0 w 10658505"/>
              <a:gd name="connsiteY4" fmla="*/ 2998499 h 2998499"/>
              <a:gd name="connsiteX0" fmla="*/ 0 w 10658505"/>
              <a:gd name="connsiteY0" fmla="*/ 2998499 h 2998499"/>
              <a:gd name="connsiteX1" fmla="*/ 6089800 w 10658505"/>
              <a:gd name="connsiteY1" fmla="*/ 857067 h 2998499"/>
              <a:gd name="connsiteX2" fmla="*/ 10652285 w 10658505"/>
              <a:gd name="connsiteY2" fmla="*/ 0 h 2998499"/>
              <a:gd name="connsiteX3" fmla="*/ 10658505 w 10658505"/>
              <a:gd name="connsiteY3" fmla="*/ 2998499 h 2998499"/>
              <a:gd name="connsiteX4" fmla="*/ 0 w 10658505"/>
              <a:gd name="connsiteY4" fmla="*/ 2998499 h 2998499"/>
              <a:gd name="connsiteX0" fmla="*/ 0 w 10658505"/>
              <a:gd name="connsiteY0" fmla="*/ 2998499 h 2998499"/>
              <a:gd name="connsiteX1" fmla="*/ 6089800 w 10658505"/>
              <a:gd name="connsiteY1" fmla="*/ 857067 h 2998499"/>
              <a:gd name="connsiteX2" fmla="*/ 10652285 w 10658505"/>
              <a:gd name="connsiteY2" fmla="*/ 0 h 2998499"/>
              <a:gd name="connsiteX3" fmla="*/ 10658505 w 10658505"/>
              <a:gd name="connsiteY3" fmla="*/ 2998499 h 2998499"/>
              <a:gd name="connsiteX4" fmla="*/ 0 w 10658505"/>
              <a:gd name="connsiteY4" fmla="*/ 2998499 h 2998499"/>
              <a:gd name="connsiteX0" fmla="*/ 0 w 10658505"/>
              <a:gd name="connsiteY0" fmla="*/ 2998499 h 2998499"/>
              <a:gd name="connsiteX1" fmla="*/ 10652285 w 10658505"/>
              <a:gd name="connsiteY1" fmla="*/ 0 h 2998499"/>
              <a:gd name="connsiteX2" fmla="*/ 10658505 w 10658505"/>
              <a:gd name="connsiteY2" fmla="*/ 2998499 h 2998499"/>
              <a:gd name="connsiteX3" fmla="*/ 0 w 10658505"/>
              <a:gd name="connsiteY3" fmla="*/ 2998499 h 2998499"/>
              <a:gd name="connsiteX0" fmla="*/ 0 w 10658505"/>
              <a:gd name="connsiteY0" fmla="*/ 3017160 h 3017160"/>
              <a:gd name="connsiteX1" fmla="*/ 10634251 w 10658505"/>
              <a:gd name="connsiteY1" fmla="*/ 0 h 3017160"/>
              <a:gd name="connsiteX2" fmla="*/ 10658505 w 10658505"/>
              <a:gd name="connsiteY2" fmla="*/ 3017160 h 3017160"/>
              <a:gd name="connsiteX3" fmla="*/ 0 w 10658505"/>
              <a:gd name="connsiteY3" fmla="*/ 3017160 h 3017160"/>
              <a:gd name="connsiteX0" fmla="*/ 0 w 10658505"/>
              <a:gd name="connsiteY0" fmla="*/ 3017160 h 3017160"/>
              <a:gd name="connsiteX1" fmla="*/ 6089229 w 10658505"/>
              <a:gd name="connsiteY1" fmla="*/ 1280561 h 3017160"/>
              <a:gd name="connsiteX2" fmla="*/ 10634251 w 10658505"/>
              <a:gd name="connsiteY2" fmla="*/ 0 h 3017160"/>
              <a:gd name="connsiteX3" fmla="*/ 10658505 w 10658505"/>
              <a:gd name="connsiteY3" fmla="*/ 3017160 h 3017160"/>
              <a:gd name="connsiteX4" fmla="*/ 0 w 10658505"/>
              <a:gd name="connsiteY4" fmla="*/ 3017160 h 3017160"/>
              <a:gd name="connsiteX0" fmla="*/ 0 w 10658505"/>
              <a:gd name="connsiteY0" fmla="*/ 3017160 h 3017160"/>
              <a:gd name="connsiteX1" fmla="*/ 6080212 w 10658505"/>
              <a:gd name="connsiteY1" fmla="*/ 913557 h 3017160"/>
              <a:gd name="connsiteX2" fmla="*/ 10634251 w 10658505"/>
              <a:gd name="connsiteY2" fmla="*/ 0 h 3017160"/>
              <a:gd name="connsiteX3" fmla="*/ 10658505 w 10658505"/>
              <a:gd name="connsiteY3" fmla="*/ 3017160 h 3017160"/>
              <a:gd name="connsiteX4" fmla="*/ 0 w 10658505"/>
              <a:gd name="connsiteY4" fmla="*/ 3017160 h 3017160"/>
              <a:gd name="connsiteX0" fmla="*/ 0 w 10658505"/>
              <a:gd name="connsiteY0" fmla="*/ 3077622 h 3077622"/>
              <a:gd name="connsiteX1" fmla="*/ 6050040 w 10658505"/>
              <a:gd name="connsiteY1" fmla="*/ 91657 h 3077622"/>
              <a:gd name="connsiteX2" fmla="*/ 10634251 w 10658505"/>
              <a:gd name="connsiteY2" fmla="*/ 60462 h 3077622"/>
              <a:gd name="connsiteX3" fmla="*/ 10658505 w 10658505"/>
              <a:gd name="connsiteY3" fmla="*/ 3077622 h 3077622"/>
              <a:gd name="connsiteX4" fmla="*/ 0 w 10658505"/>
              <a:gd name="connsiteY4" fmla="*/ 3077622 h 3077622"/>
              <a:gd name="connsiteX0" fmla="*/ 0 w 10658505"/>
              <a:gd name="connsiteY0" fmla="*/ 3017160 h 3017160"/>
              <a:gd name="connsiteX1" fmla="*/ 6050040 w 10658505"/>
              <a:gd name="connsiteY1" fmla="*/ 31195 h 3017160"/>
              <a:gd name="connsiteX2" fmla="*/ 10634251 w 10658505"/>
              <a:gd name="connsiteY2" fmla="*/ 0 h 3017160"/>
              <a:gd name="connsiteX3" fmla="*/ 10658505 w 10658505"/>
              <a:gd name="connsiteY3" fmla="*/ 3017160 h 3017160"/>
              <a:gd name="connsiteX4" fmla="*/ 0 w 10658505"/>
              <a:gd name="connsiteY4" fmla="*/ 3017160 h 3017160"/>
              <a:gd name="connsiteX0" fmla="*/ 0 w 10658505"/>
              <a:gd name="connsiteY0" fmla="*/ 3017160 h 3017160"/>
              <a:gd name="connsiteX1" fmla="*/ 6050040 w 10658505"/>
              <a:gd name="connsiteY1" fmla="*/ 31195 h 3017160"/>
              <a:gd name="connsiteX2" fmla="*/ 10634251 w 10658505"/>
              <a:gd name="connsiteY2" fmla="*/ 0 h 3017160"/>
              <a:gd name="connsiteX3" fmla="*/ 10658505 w 10658505"/>
              <a:gd name="connsiteY3" fmla="*/ 3017160 h 3017160"/>
              <a:gd name="connsiteX4" fmla="*/ 0 w 10658505"/>
              <a:gd name="connsiteY4" fmla="*/ 3017160 h 3017160"/>
              <a:gd name="connsiteX0" fmla="*/ 0 w 10658505"/>
              <a:gd name="connsiteY0" fmla="*/ 3017160 h 3017160"/>
              <a:gd name="connsiteX1" fmla="*/ 6050040 w 10658505"/>
              <a:gd name="connsiteY1" fmla="*/ 31195 h 3017160"/>
              <a:gd name="connsiteX2" fmla="*/ 10634251 w 10658505"/>
              <a:gd name="connsiteY2" fmla="*/ 0 h 3017160"/>
              <a:gd name="connsiteX3" fmla="*/ 10658505 w 10658505"/>
              <a:gd name="connsiteY3" fmla="*/ 3017160 h 3017160"/>
              <a:gd name="connsiteX4" fmla="*/ 0 w 10658505"/>
              <a:gd name="connsiteY4" fmla="*/ 3017160 h 3017160"/>
              <a:gd name="connsiteX0" fmla="*/ 0 w 15628399"/>
              <a:gd name="connsiteY0" fmla="*/ 3017160 h 3017160"/>
              <a:gd name="connsiteX1" fmla="*/ 6050040 w 15628399"/>
              <a:gd name="connsiteY1" fmla="*/ 31195 h 3017160"/>
              <a:gd name="connsiteX2" fmla="*/ 15628399 w 15628399"/>
              <a:gd name="connsiteY2" fmla="*/ 0 h 3017160"/>
              <a:gd name="connsiteX3" fmla="*/ 10658505 w 15628399"/>
              <a:gd name="connsiteY3" fmla="*/ 3017160 h 3017160"/>
              <a:gd name="connsiteX4" fmla="*/ 0 w 15628399"/>
              <a:gd name="connsiteY4" fmla="*/ 3017160 h 3017160"/>
              <a:gd name="connsiteX0" fmla="*/ 0 w 15628476"/>
              <a:gd name="connsiteY0" fmla="*/ 3017160 h 3017160"/>
              <a:gd name="connsiteX1" fmla="*/ 6050040 w 15628476"/>
              <a:gd name="connsiteY1" fmla="*/ 31195 h 3017160"/>
              <a:gd name="connsiteX2" fmla="*/ 15628399 w 15628476"/>
              <a:gd name="connsiteY2" fmla="*/ 0 h 3017160"/>
              <a:gd name="connsiteX3" fmla="*/ 15592300 w 15628476"/>
              <a:gd name="connsiteY3" fmla="*/ 2968812 h 3017160"/>
              <a:gd name="connsiteX4" fmla="*/ 0 w 15628476"/>
              <a:gd name="connsiteY4" fmla="*/ 3017160 h 3017160"/>
              <a:gd name="connsiteX0" fmla="*/ 0 w 15628476"/>
              <a:gd name="connsiteY0" fmla="*/ 3017160 h 3017160"/>
              <a:gd name="connsiteX1" fmla="*/ 6050039 w 15628476"/>
              <a:gd name="connsiteY1" fmla="*/ 7060 h 3017160"/>
              <a:gd name="connsiteX2" fmla="*/ 15628399 w 15628476"/>
              <a:gd name="connsiteY2" fmla="*/ 0 h 3017160"/>
              <a:gd name="connsiteX3" fmla="*/ 15592300 w 15628476"/>
              <a:gd name="connsiteY3" fmla="*/ 2968812 h 3017160"/>
              <a:gd name="connsiteX4" fmla="*/ 0 w 15628476"/>
              <a:gd name="connsiteY4" fmla="*/ 3017160 h 3017160"/>
              <a:gd name="connsiteX0" fmla="*/ 0 w 15628476"/>
              <a:gd name="connsiteY0" fmla="*/ 3017160 h 3017160"/>
              <a:gd name="connsiteX1" fmla="*/ 3793645 w 15628476"/>
              <a:gd name="connsiteY1" fmla="*/ 1099271 h 3017160"/>
              <a:gd name="connsiteX2" fmla="*/ 6050039 w 15628476"/>
              <a:gd name="connsiteY2" fmla="*/ 7060 h 3017160"/>
              <a:gd name="connsiteX3" fmla="*/ 15628399 w 15628476"/>
              <a:gd name="connsiteY3" fmla="*/ 0 h 3017160"/>
              <a:gd name="connsiteX4" fmla="*/ 15592300 w 15628476"/>
              <a:gd name="connsiteY4" fmla="*/ 2968812 h 3017160"/>
              <a:gd name="connsiteX5" fmla="*/ 0 w 15628476"/>
              <a:gd name="connsiteY5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039 w 15628476"/>
              <a:gd name="connsiteY2" fmla="*/ 7060 h 3017160"/>
              <a:gd name="connsiteX3" fmla="*/ 15628399 w 15628476"/>
              <a:gd name="connsiteY3" fmla="*/ 0 h 3017160"/>
              <a:gd name="connsiteX4" fmla="*/ 15592300 w 15628476"/>
              <a:gd name="connsiteY4" fmla="*/ 2968812 h 3017160"/>
              <a:gd name="connsiteX5" fmla="*/ 0 w 15628476"/>
              <a:gd name="connsiteY5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5791057 w 15628476"/>
              <a:gd name="connsiteY2" fmla="*/ 423470 h 3017160"/>
              <a:gd name="connsiteX3" fmla="*/ 6050039 w 15628476"/>
              <a:gd name="connsiteY3" fmla="*/ 7060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5791057 w 15628476"/>
              <a:gd name="connsiteY2" fmla="*/ 423470 h 3017160"/>
              <a:gd name="connsiteX3" fmla="*/ 7910225 w 15628476"/>
              <a:gd name="connsiteY3" fmla="*/ 7060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7910225 w 15628476"/>
              <a:gd name="connsiteY3" fmla="*/ 7060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7910225 w 15628476"/>
              <a:gd name="connsiteY3" fmla="*/ 7060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7910225 w 15628476"/>
              <a:gd name="connsiteY3" fmla="*/ 7060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7910225 w 15628476"/>
              <a:gd name="connsiteY3" fmla="*/ 7060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7910225 w 15628476"/>
              <a:gd name="connsiteY3" fmla="*/ 7060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7910225 w 15628476"/>
              <a:gd name="connsiteY3" fmla="*/ 7060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7910225 w 15628476"/>
              <a:gd name="connsiteY3" fmla="*/ 7060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7910225 w 15628476"/>
              <a:gd name="connsiteY3" fmla="*/ 7060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7910225 w 15628476"/>
              <a:gd name="connsiteY3" fmla="*/ 7060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7910225 w 15628476"/>
              <a:gd name="connsiteY3" fmla="*/ 7060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9476 h 3019476"/>
              <a:gd name="connsiteX1" fmla="*/ 4815223 w 15628476"/>
              <a:gd name="connsiteY1" fmla="*/ 2115290 h 3019476"/>
              <a:gd name="connsiteX2" fmla="*/ 6050263 w 15628476"/>
              <a:gd name="connsiteY2" fmla="*/ 329244 h 3019476"/>
              <a:gd name="connsiteX3" fmla="*/ 8241939 w 15628476"/>
              <a:gd name="connsiteY3" fmla="*/ 0 h 3019476"/>
              <a:gd name="connsiteX4" fmla="*/ 15628399 w 15628476"/>
              <a:gd name="connsiteY4" fmla="*/ 2316 h 3019476"/>
              <a:gd name="connsiteX5" fmla="*/ 15592300 w 15628476"/>
              <a:gd name="connsiteY5" fmla="*/ 2971128 h 3019476"/>
              <a:gd name="connsiteX6" fmla="*/ 0 w 15628476"/>
              <a:gd name="connsiteY6" fmla="*/ 3019476 h 3019476"/>
              <a:gd name="connsiteX0" fmla="*/ 0 w 15628476"/>
              <a:gd name="connsiteY0" fmla="*/ 3019476 h 3019476"/>
              <a:gd name="connsiteX1" fmla="*/ 4815223 w 15628476"/>
              <a:gd name="connsiteY1" fmla="*/ 2115290 h 3019476"/>
              <a:gd name="connsiteX2" fmla="*/ 6050263 w 15628476"/>
              <a:gd name="connsiteY2" fmla="*/ 329244 h 3019476"/>
              <a:gd name="connsiteX3" fmla="*/ 8241939 w 15628476"/>
              <a:gd name="connsiteY3" fmla="*/ 0 h 3019476"/>
              <a:gd name="connsiteX4" fmla="*/ 15628399 w 15628476"/>
              <a:gd name="connsiteY4" fmla="*/ 2316 h 3019476"/>
              <a:gd name="connsiteX5" fmla="*/ 15592300 w 15628476"/>
              <a:gd name="connsiteY5" fmla="*/ 2971128 h 3019476"/>
              <a:gd name="connsiteX6" fmla="*/ 0 w 15628476"/>
              <a:gd name="connsiteY6" fmla="*/ 3019476 h 3019476"/>
              <a:gd name="connsiteX0" fmla="*/ 0 w 15628476"/>
              <a:gd name="connsiteY0" fmla="*/ 3019476 h 3019476"/>
              <a:gd name="connsiteX1" fmla="*/ 4815223 w 15628476"/>
              <a:gd name="connsiteY1" fmla="*/ 2115290 h 3019476"/>
              <a:gd name="connsiteX2" fmla="*/ 6050263 w 15628476"/>
              <a:gd name="connsiteY2" fmla="*/ 329244 h 3019476"/>
              <a:gd name="connsiteX3" fmla="*/ 8241939 w 15628476"/>
              <a:gd name="connsiteY3" fmla="*/ 0 h 3019476"/>
              <a:gd name="connsiteX4" fmla="*/ 15628399 w 15628476"/>
              <a:gd name="connsiteY4" fmla="*/ 2316 h 3019476"/>
              <a:gd name="connsiteX5" fmla="*/ 15592300 w 15628476"/>
              <a:gd name="connsiteY5" fmla="*/ 2971128 h 3019476"/>
              <a:gd name="connsiteX6" fmla="*/ 0 w 15628476"/>
              <a:gd name="connsiteY6" fmla="*/ 3019476 h 3019476"/>
              <a:gd name="connsiteX0" fmla="*/ 0 w 15628476"/>
              <a:gd name="connsiteY0" fmla="*/ 3017168 h 3017168"/>
              <a:gd name="connsiteX1" fmla="*/ 4815223 w 15628476"/>
              <a:gd name="connsiteY1" fmla="*/ 2112982 h 3017168"/>
              <a:gd name="connsiteX2" fmla="*/ 6050263 w 15628476"/>
              <a:gd name="connsiteY2" fmla="*/ 326936 h 3017168"/>
              <a:gd name="connsiteX3" fmla="*/ 9035683 w 15628476"/>
              <a:gd name="connsiteY3" fmla="*/ 25821 h 3017168"/>
              <a:gd name="connsiteX4" fmla="*/ 15628399 w 15628476"/>
              <a:gd name="connsiteY4" fmla="*/ 8 h 3017168"/>
              <a:gd name="connsiteX5" fmla="*/ 15592300 w 15628476"/>
              <a:gd name="connsiteY5" fmla="*/ 2968820 h 3017168"/>
              <a:gd name="connsiteX6" fmla="*/ 0 w 15628476"/>
              <a:gd name="connsiteY6" fmla="*/ 3017168 h 3017168"/>
              <a:gd name="connsiteX0" fmla="*/ 0 w 15628476"/>
              <a:gd name="connsiteY0" fmla="*/ 3017167 h 3017167"/>
              <a:gd name="connsiteX1" fmla="*/ 4815223 w 15628476"/>
              <a:gd name="connsiteY1" fmla="*/ 2112981 h 3017167"/>
              <a:gd name="connsiteX2" fmla="*/ 6050263 w 15628476"/>
              <a:gd name="connsiteY2" fmla="*/ 326935 h 3017167"/>
              <a:gd name="connsiteX3" fmla="*/ 9035683 w 15628476"/>
              <a:gd name="connsiteY3" fmla="*/ 25820 h 3017167"/>
              <a:gd name="connsiteX4" fmla="*/ 15628399 w 15628476"/>
              <a:gd name="connsiteY4" fmla="*/ 7 h 3017167"/>
              <a:gd name="connsiteX5" fmla="*/ 15592300 w 15628476"/>
              <a:gd name="connsiteY5" fmla="*/ 2968819 h 3017167"/>
              <a:gd name="connsiteX6" fmla="*/ 0 w 15628476"/>
              <a:gd name="connsiteY6" fmla="*/ 3017167 h 3017167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9035683 w 15628476"/>
              <a:gd name="connsiteY3" fmla="*/ 25813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9052429 w 15628476"/>
              <a:gd name="connsiteY3" fmla="*/ 16977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9454342 w 15628476"/>
              <a:gd name="connsiteY3" fmla="*/ 12559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9454342 w 15628476"/>
              <a:gd name="connsiteY3" fmla="*/ 12559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9454342 w 15628476"/>
              <a:gd name="connsiteY3" fmla="*/ 12559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476"/>
              <a:gd name="connsiteY0" fmla="*/ 3017160 h 3017160"/>
              <a:gd name="connsiteX1" fmla="*/ 4815223 w 15628476"/>
              <a:gd name="connsiteY1" fmla="*/ 2112974 h 3017160"/>
              <a:gd name="connsiteX2" fmla="*/ 6050263 w 15628476"/>
              <a:gd name="connsiteY2" fmla="*/ 326928 h 3017160"/>
              <a:gd name="connsiteX3" fmla="*/ 9454342 w 15628476"/>
              <a:gd name="connsiteY3" fmla="*/ 12559 h 3017160"/>
              <a:gd name="connsiteX4" fmla="*/ 15628399 w 15628476"/>
              <a:gd name="connsiteY4" fmla="*/ 0 h 3017160"/>
              <a:gd name="connsiteX5" fmla="*/ 15592300 w 15628476"/>
              <a:gd name="connsiteY5" fmla="*/ 2968812 h 3017160"/>
              <a:gd name="connsiteX6" fmla="*/ 0 w 15628476"/>
              <a:gd name="connsiteY6" fmla="*/ 3017160 h 3017160"/>
              <a:gd name="connsiteX0" fmla="*/ 0 w 15628528"/>
              <a:gd name="connsiteY0" fmla="*/ 3017160 h 3017160"/>
              <a:gd name="connsiteX1" fmla="*/ 4815223 w 15628528"/>
              <a:gd name="connsiteY1" fmla="*/ 2112974 h 3017160"/>
              <a:gd name="connsiteX2" fmla="*/ 6050263 w 15628528"/>
              <a:gd name="connsiteY2" fmla="*/ 326928 h 3017160"/>
              <a:gd name="connsiteX3" fmla="*/ 9454342 w 15628528"/>
              <a:gd name="connsiteY3" fmla="*/ 12559 h 3017160"/>
              <a:gd name="connsiteX4" fmla="*/ 15628399 w 15628528"/>
              <a:gd name="connsiteY4" fmla="*/ 0 h 3017160"/>
              <a:gd name="connsiteX5" fmla="*/ 15609046 w 15628528"/>
              <a:gd name="connsiteY5" fmla="*/ 3004157 h 3017160"/>
              <a:gd name="connsiteX6" fmla="*/ 0 w 15628528"/>
              <a:gd name="connsiteY6" fmla="*/ 3017160 h 301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28528" h="3017160">
                <a:moveTo>
                  <a:pt x="0" y="3017160"/>
                </a:moveTo>
                <a:cubicBezTo>
                  <a:pt x="1605074" y="2715765"/>
                  <a:pt x="4079253" y="2679863"/>
                  <a:pt x="4815223" y="2112974"/>
                </a:cubicBezTo>
                <a:cubicBezTo>
                  <a:pt x="5531851" y="1396947"/>
                  <a:pt x="5303142" y="801599"/>
                  <a:pt x="6050263" y="326928"/>
                </a:cubicBezTo>
                <a:cubicBezTo>
                  <a:pt x="6533024" y="99626"/>
                  <a:pt x="8440558" y="34252"/>
                  <a:pt x="9454342" y="12559"/>
                </a:cubicBezTo>
                <a:lnTo>
                  <a:pt x="15628399" y="0"/>
                </a:lnTo>
                <a:cubicBezTo>
                  <a:pt x="15630472" y="999500"/>
                  <a:pt x="15606973" y="2004657"/>
                  <a:pt x="15609046" y="3004157"/>
                </a:cubicBezTo>
                <a:lnTo>
                  <a:pt x="0" y="3017160"/>
                </a:lnTo>
                <a:close/>
              </a:path>
            </a:pathLst>
          </a:custGeom>
          <a:solidFill>
            <a:srgbClr val="758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/>
          </a:p>
        </p:txBody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id="{F676DAE1-F9BF-4498-8DE8-E64A211A85C2}"/>
              </a:ext>
            </a:extLst>
          </p:cNvPr>
          <p:cNvSpPr/>
          <p:nvPr/>
        </p:nvSpPr>
        <p:spPr>
          <a:xfrm>
            <a:off x="1576445" y="1895766"/>
            <a:ext cx="8687455" cy="2116799"/>
          </a:xfrm>
          <a:custGeom>
            <a:avLst/>
            <a:gdLst>
              <a:gd name="connsiteX0" fmla="*/ 0 w 10658505"/>
              <a:gd name="connsiteY0" fmla="*/ 0 h 2426221"/>
              <a:gd name="connsiteX1" fmla="*/ 10658505 w 10658505"/>
              <a:gd name="connsiteY1" fmla="*/ 0 h 2426221"/>
              <a:gd name="connsiteX2" fmla="*/ 10658505 w 10658505"/>
              <a:gd name="connsiteY2" fmla="*/ 2426221 h 2426221"/>
              <a:gd name="connsiteX3" fmla="*/ 0 w 10658505"/>
              <a:gd name="connsiteY3" fmla="*/ 2426221 h 2426221"/>
              <a:gd name="connsiteX4" fmla="*/ 0 w 10658505"/>
              <a:gd name="connsiteY4" fmla="*/ 0 h 2426221"/>
              <a:gd name="connsiteX0" fmla="*/ 0 w 10658505"/>
              <a:gd name="connsiteY0" fmla="*/ 2426221 h 2426221"/>
              <a:gd name="connsiteX1" fmla="*/ 10658505 w 10658505"/>
              <a:gd name="connsiteY1" fmla="*/ 0 h 2426221"/>
              <a:gd name="connsiteX2" fmla="*/ 10658505 w 10658505"/>
              <a:gd name="connsiteY2" fmla="*/ 2426221 h 2426221"/>
              <a:gd name="connsiteX3" fmla="*/ 0 w 10658505"/>
              <a:gd name="connsiteY3" fmla="*/ 2426221 h 2426221"/>
              <a:gd name="connsiteX0" fmla="*/ 0 w 10658505"/>
              <a:gd name="connsiteY0" fmla="*/ 2426221 h 2426221"/>
              <a:gd name="connsiteX1" fmla="*/ 5336840 w 10658505"/>
              <a:gd name="connsiteY1" fmla="*/ 1214038 h 2426221"/>
              <a:gd name="connsiteX2" fmla="*/ 10658505 w 10658505"/>
              <a:gd name="connsiteY2" fmla="*/ 0 h 2426221"/>
              <a:gd name="connsiteX3" fmla="*/ 10658505 w 10658505"/>
              <a:gd name="connsiteY3" fmla="*/ 2426221 h 2426221"/>
              <a:gd name="connsiteX4" fmla="*/ 0 w 10658505"/>
              <a:gd name="connsiteY4" fmla="*/ 2426221 h 2426221"/>
              <a:gd name="connsiteX0" fmla="*/ 0 w 10658505"/>
              <a:gd name="connsiteY0" fmla="*/ 2426221 h 2426221"/>
              <a:gd name="connsiteX1" fmla="*/ 4179092 w 10658505"/>
              <a:gd name="connsiteY1" fmla="*/ 2084192 h 2426221"/>
              <a:gd name="connsiteX2" fmla="*/ 10658505 w 10658505"/>
              <a:gd name="connsiteY2" fmla="*/ 0 h 2426221"/>
              <a:gd name="connsiteX3" fmla="*/ 10658505 w 10658505"/>
              <a:gd name="connsiteY3" fmla="*/ 2426221 h 2426221"/>
              <a:gd name="connsiteX4" fmla="*/ 0 w 10658505"/>
              <a:gd name="connsiteY4" fmla="*/ 2426221 h 2426221"/>
              <a:gd name="connsiteX0" fmla="*/ 0 w 10658505"/>
              <a:gd name="connsiteY0" fmla="*/ 2426221 h 2426221"/>
              <a:gd name="connsiteX1" fmla="*/ 4186467 w 10658505"/>
              <a:gd name="connsiteY1" fmla="*/ 801083 h 2426221"/>
              <a:gd name="connsiteX2" fmla="*/ 10658505 w 10658505"/>
              <a:gd name="connsiteY2" fmla="*/ 0 h 2426221"/>
              <a:gd name="connsiteX3" fmla="*/ 10658505 w 10658505"/>
              <a:gd name="connsiteY3" fmla="*/ 2426221 h 2426221"/>
              <a:gd name="connsiteX4" fmla="*/ 0 w 10658505"/>
              <a:gd name="connsiteY4" fmla="*/ 2426221 h 2426221"/>
              <a:gd name="connsiteX0" fmla="*/ 0 w 10658505"/>
              <a:gd name="connsiteY0" fmla="*/ 2426221 h 2426221"/>
              <a:gd name="connsiteX1" fmla="*/ 4186467 w 10658505"/>
              <a:gd name="connsiteY1" fmla="*/ 801083 h 2426221"/>
              <a:gd name="connsiteX2" fmla="*/ 10658505 w 10658505"/>
              <a:gd name="connsiteY2" fmla="*/ 0 h 2426221"/>
              <a:gd name="connsiteX3" fmla="*/ 10658505 w 10658505"/>
              <a:gd name="connsiteY3" fmla="*/ 2426221 h 2426221"/>
              <a:gd name="connsiteX4" fmla="*/ 0 w 10658505"/>
              <a:gd name="connsiteY4" fmla="*/ 2426221 h 2426221"/>
              <a:gd name="connsiteX0" fmla="*/ 0 w 10658505"/>
              <a:gd name="connsiteY0" fmla="*/ 2426221 h 2426221"/>
              <a:gd name="connsiteX1" fmla="*/ 4198908 w 10658505"/>
              <a:gd name="connsiteY1" fmla="*/ 751596 h 2426221"/>
              <a:gd name="connsiteX2" fmla="*/ 10658505 w 10658505"/>
              <a:gd name="connsiteY2" fmla="*/ 0 h 2426221"/>
              <a:gd name="connsiteX3" fmla="*/ 10658505 w 10658505"/>
              <a:gd name="connsiteY3" fmla="*/ 2426221 h 2426221"/>
              <a:gd name="connsiteX4" fmla="*/ 0 w 10658505"/>
              <a:gd name="connsiteY4" fmla="*/ 2426221 h 2426221"/>
              <a:gd name="connsiteX0" fmla="*/ 0 w 10658505"/>
              <a:gd name="connsiteY0" fmla="*/ 2426221 h 2426221"/>
              <a:gd name="connsiteX1" fmla="*/ 4192687 w 10658505"/>
              <a:gd name="connsiteY1" fmla="*/ 2192153 h 2426221"/>
              <a:gd name="connsiteX2" fmla="*/ 10658505 w 10658505"/>
              <a:gd name="connsiteY2" fmla="*/ 0 h 2426221"/>
              <a:gd name="connsiteX3" fmla="*/ 10658505 w 10658505"/>
              <a:gd name="connsiteY3" fmla="*/ 2426221 h 2426221"/>
              <a:gd name="connsiteX4" fmla="*/ 0 w 10658505"/>
              <a:gd name="connsiteY4" fmla="*/ 2426221 h 2426221"/>
              <a:gd name="connsiteX0" fmla="*/ 0 w 10658505"/>
              <a:gd name="connsiteY0" fmla="*/ 2426221 h 2426221"/>
              <a:gd name="connsiteX1" fmla="*/ 4192687 w 10658505"/>
              <a:gd name="connsiteY1" fmla="*/ 2192153 h 2426221"/>
              <a:gd name="connsiteX2" fmla="*/ 7323057 w 10658505"/>
              <a:gd name="connsiteY2" fmla="*/ 1119622 h 2426221"/>
              <a:gd name="connsiteX3" fmla="*/ 10658505 w 10658505"/>
              <a:gd name="connsiteY3" fmla="*/ 0 h 2426221"/>
              <a:gd name="connsiteX4" fmla="*/ 10658505 w 10658505"/>
              <a:gd name="connsiteY4" fmla="*/ 2426221 h 2426221"/>
              <a:gd name="connsiteX5" fmla="*/ 0 w 10658505"/>
              <a:gd name="connsiteY5" fmla="*/ 2426221 h 2426221"/>
              <a:gd name="connsiteX0" fmla="*/ 0 w 10658505"/>
              <a:gd name="connsiteY0" fmla="*/ 2426221 h 2426221"/>
              <a:gd name="connsiteX1" fmla="*/ 4192687 w 10658505"/>
              <a:gd name="connsiteY1" fmla="*/ 2192153 h 2426221"/>
              <a:gd name="connsiteX2" fmla="*/ 7341718 w 10658505"/>
              <a:gd name="connsiteY2" fmla="*/ 207270 h 2426221"/>
              <a:gd name="connsiteX3" fmla="*/ 10658505 w 10658505"/>
              <a:gd name="connsiteY3" fmla="*/ 0 h 2426221"/>
              <a:gd name="connsiteX4" fmla="*/ 10658505 w 10658505"/>
              <a:gd name="connsiteY4" fmla="*/ 2426221 h 2426221"/>
              <a:gd name="connsiteX5" fmla="*/ 0 w 10658505"/>
              <a:gd name="connsiteY5" fmla="*/ 2426221 h 2426221"/>
              <a:gd name="connsiteX0" fmla="*/ 0 w 10667132"/>
              <a:gd name="connsiteY0" fmla="*/ 2904628 h 2904628"/>
              <a:gd name="connsiteX1" fmla="*/ 4192687 w 10667132"/>
              <a:gd name="connsiteY1" fmla="*/ 2670560 h 2904628"/>
              <a:gd name="connsiteX2" fmla="*/ 7341718 w 10667132"/>
              <a:gd name="connsiteY2" fmla="*/ 685677 h 2904628"/>
              <a:gd name="connsiteX3" fmla="*/ 10667132 w 10667132"/>
              <a:gd name="connsiteY3" fmla="*/ 0 h 2904628"/>
              <a:gd name="connsiteX4" fmla="*/ 10658505 w 10667132"/>
              <a:gd name="connsiteY4" fmla="*/ 2904628 h 2904628"/>
              <a:gd name="connsiteX5" fmla="*/ 0 w 10667132"/>
              <a:gd name="connsiteY5" fmla="*/ 2904628 h 2904628"/>
              <a:gd name="connsiteX0" fmla="*/ 0 w 10667132"/>
              <a:gd name="connsiteY0" fmla="*/ 2904628 h 2904628"/>
              <a:gd name="connsiteX1" fmla="*/ 4192687 w 10667132"/>
              <a:gd name="connsiteY1" fmla="*/ 2670560 h 2904628"/>
              <a:gd name="connsiteX2" fmla="*/ 10667132 w 10667132"/>
              <a:gd name="connsiteY2" fmla="*/ 0 h 2904628"/>
              <a:gd name="connsiteX3" fmla="*/ 10658505 w 10667132"/>
              <a:gd name="connsiteY3" fmla="*/ 2904628 h 2904628"/>
              <a:gd name="connsiteX4" fmla="*/ 0 w 10667132"/>
              <a:gd name="connsiteY4" fmla="*/ 2904628 h 2904628"/>
              <a:gd name="connsiteX0" fmla="*/ 0 w 11454378"/>
              <a:gd name="connsiteY0" fmla="*/ 3254255 h 3254255"/>
              <a:gd name="connsiteX1" fmla="*/ 4192687 w 11454378"/>
              <a:gd name="connsiteY1" fmla="*/ 3020187 h 3254255"/>
              <a:gd name="connsiteX2" fmla="*/ 10667132 w 11454378"/>
              <a:gd name="connsiteY2" fmla="*/ 349627 h 3254255"/>
              <a:gd name="connsiteX3" fmla="*/ 10678438 w 11454378"/>
              <a:gd name="connsiteY3" fmla="*/ 347853 h 3254255"/>
              <a:gd name="connsiteX4" fmla="*/ 10658505 w 11454378"/>
              <a:gd name="connsiteY4" fmla="*/ 3254255 h 3254255"/>
              <a:gd name="connsiteX5" fmla="*/ 0 w 11454378"/>
              <a:gd name="connsiteY5" fmla="*/ 3254255 h 3254255"/>
              <a:gd name="connsiteX0" fmla="*/ 0 w 13311421"/>
              <a:gd name="connsiteY0" fmla="*/ 3133385 h 3133385"/>
              <a:gd name="connsiteX1" fmla="*/ 4192687 w 13311421"/>
              <a:gd name="connsiteY1" fmla="*/ 2899317 h 3133385"/>
              <a:gd name="connsiteX2" fmla="*/ 10667132 w 13311421"/>
              <a:gd name="connsiteY2" fmla="*/ 228757 h 3133385"/>
              <a:gd name="connsiteX3" fmla="*/ 13311421 w 13311421"/>
              <a:gd name="connsiteY3" fmla="*/ 529045 h 3133385"/>
              <a:gd name="connsiteX4" fmla="*/ 10658505 w 13311421"/>
              <a:gd name="connsiteY4" fmla="*/ 3133385 h 3133385"/>
              <a:gd name="connsiteX5" fmla="*/ 0 w 13311421"/>
              <a:gd name="connsiteY5" fmla="*/ 3133385 h 3133385"/>
              <a:gd name="connsiteX0" fmla="*/ 0 w 13311422"/>
              <a:gd name="connsiteY0" fmla="*/ 2955243 h 2955243"/>
              <a:gd name="connsiteX1" fmla="*/ 4192687 w 13311422"/>
              <a:gd name="connsiteY1" fmla="*/ 2721175 h 2955243"/>
              <a:gd name="connsiteX2" fmla="*/ 10667132 w 13311422"/>
              <a:gd name="connsiteY2" fmla="*/ 50615 h 2955243"/>
              <a:gd name="connsiteX3" fmla="*/ 13311421 w 13311422"/>
              <a:gd name="connsiteY3" fmla="*/ 350903 h 2955243"/>
              <a:gd name="connsiteX4" fmla="*/ 10658505 w 13311422"/>
              <a:gd name="connsiteY4" fmla="*/ 2955243 h 2955243"/>
              <a:gd name="connsiteX5" fmla="*/ 0 w 13311422"/>
              <a:gd name="connsiteY5" fmla="*/ 2955243 h 2955243"/>
              <a:gd name="connsiteX0" fmla="*/ 0 w 13290608"/>
              <a:gd name="connsiteY0" fmla="*/ 3036606 h 3036606"/>
              <a:gd name="connsiteX1" fmla="*/ 4192687 w 13290608"/>
              <a:gd name="connsiteY1" fmla="*/ 2802538 h 3036606"/>
              <a:gd name="connsiteX2" fmla="*/ 10667132 w 13290608"/>
              <a:gd name="connsiteY2" fmla="*/ 131978 h 3036606"/>
              <a:gd name="connsiteX3" fmla="*/ 13290607 w 13290608"/>
              <a:gd name="connsiteY3" fmla="*/ 269618 h 3036606"/>
              <a:gd name="connsiteX4" fmla="*/ 10658505 w 13290608"/>
              <a:gd name="connsiteY4" fmla="*/ 3036606 h 3036606"/>
              <a:gd name="connsiteX5" fmla="*/ 0 w 13290608"/>
              <a:gd name="connsiteY5" fmla="*/ 3036606 h 3036606"/>
              <a:gd name="connsiteX0" fmla="*/ 0 w 13290607"/>
              <a:gd name="connsiteY0" fmla="*/ 2911594 h 2911594"/>
              <a:gd name="connsiteX1" fmla="*/ 4192687 w 13290607"/>
              <a:gd name="connsiteY1" fmla="*/ 2677526 h 2911594"/>
              <a:gd name="connsiteX2" fmla="*/ 10667132 w 13290607"/>
              <a:gd name="connsiteY2" fmla="*/ 6966 h 2911594"/>
              <a:gd name="connsiteX3" fmla="*/ 13290607 w 13290607"/>
              <a:gd name="connsiteY3" fmla="*/ 144606 h 2911594"/>
              <a:gd name="connsiteX4" fmla="*/ 10658505 w 13290607"/>
              <a:gd name="connsiteY4" fmla="*/ 2911594 h 2911594"/>
              <a:gd name="connsiteX5" fmla="*/ 0 w 13290607"/>
              <a:gd name="connsiteY5" fmla="*/ 2911594 h 2911594"/>
              <a:gd name="connsiteX0" fmla="*/ 0 w 13290607"/>
              <a:gd name="connsiteY0" fmla="*/ 2936101 h 2936101"/>
              <a:gd name="connsiteX1" fmla="*/ 4192687 w 13290607"/>
              <a:gd name="connsiteY1" fmla="*/ 2702033 h 2936101"/>
              <a:gd name="connsiteX2" fmla="*/ 10667132 w 13290607"/>
              <a:gd name="connsiteY2" fmla="*/ 31473 h 2936101"/>
              <a:gd name="connsiteX3" fmla="*/ 13290607 w 13290607"/>
              <a:gd name="connsiteY3" fmla="*/ 29699 h 2936101"/>
              <a:gd name="connsiteX4" fmla="*/ 10658505 w 13290607"/>
              <a:gd name="connsiteY4" fmla="*/ 2936101 h 2936101"/>
              <a:gd name="connsiteX5" fmla="*/ 0 w 13290607"/>
              <a:gd name="connsiteY5" fmla="*/ 2936101 h 2936101"/>
              <a:gd name="connsiteX0" fmla="*/ 0 w 13290607"/>
              <a:gd name="connsiteY0" fmla="*/ 2919231 h 2919231"/>
              <a:gd name="connsiteX1" fmla="*/ 4192687 w 13290607"/>
              <a:gd name="connsiteY1" fmla="*/ 2685163 h 2919231"/>
              <a:gd name="connsiteX2" fmla="*/ 10667132 w 13290607"/>
              <a:gd name="connsiteY2" fmla="*/ 14603 h 2919231"/>
              <a:gd name="connsiteX3" fmla="*/ 13290607 w 13290607"/>
              <a:gd name="connsiteY3" fmla="*/ 12829 h 2919231"/>
              <a:gd name="connsiteX4" fmla="*/ 10658505 w 13290607"/>
              <a:gd name="connsiteY4" fmla="*/ 2919231 h 2919231"/>
              <a:gd name="connsiteX5" fmla="*/ 0 w 13290607"/>
              <a:gd name="connsiteY5" fmla="*/ 2919231 h 2919231"/>
              <a:gd name="connsiteX0" fmla="*/ 0 w 13356391"/>
              <a:gd name="connsiteY0" fmla="*/ 2919231 h 2919231"/>
              <a:gd name="connsiteX1" fmla="*/ 4192687 w 13356391"/>
              <a:gd name="connsiteY1" fmla="*/ 2685163 h 2919231"/>
              <a:gd name="connsiteX2" fmla="*/ 10667132 w 13356391"/>
              <a:gd name="connsiteY2" fmla="*/ 14603 h 2919231"/>
              <a:gd name="connsiteX3" fmla="*/ 13290607 w 13356391"/>
              <a:gd name="connsiteY3" fmla="*/ 12829 h 2919231"/>
              <a:gd name="connsiteX4" fmla="*/ 12406006 w 13356391"/>
              <a:gd name="connsiteY4" fmla="*/ 1755499 h 2919231"/>
              <a:gd name="connsiteX5" fmla="*/ 10658505 w 13356391"/>
              <a:gd name="connsiteY5" fmla="*/ 2919231 h 2919231"/>
              <a:gd name="connsiteX6" fmla="*/ 0 w 13356391"/>
              <a:gd name="connsiteY6" fmla="*/ 2919231 h 2919231"/>
              <a:gd name="connsiteX0" fmla="*/ 0 w 13512210"/>
              <a:gd name="connsiteY0" fmla="*/ 2919231 h 2919231"/>
              <a:gd name="connsiteX1" fmla="*/ 4192687 w 13512210"/>
              <a:gd name="connsiteY1" fmla="*/ 2685163 h 2919231"/>
              <a:gd name="connsiteX2" fmla="*/ 10667132 w 13512210"/>
              <a:gd name="connsiteY2" fmla="*/ 14603 h 2919231"/>
              <a:gd name="connsiteX3" fmla="*/ 13290607 w 13512210"/>
              <a:gd name="connsiteY3" fmla="*/ 12829 h 2919231"/>
              <a:gd name="connsiteX4" fmla="*/ 13186534 w 13512210"/>
              <a:gd name="connsiteY4" fmla="*/ 2522273 h 2919231"/>
              <a:gd name="connsiteX5" fmla="*/ 10658505 w 13512210"/>
              <a:gd name="connsiteY5" fmla="*/ 2919231 h 2919231"/>
              <a:gd name="connsiteX6" fmla="*/ 0 w 13512210"/>
              <a:gd name="connsiteY6" fmla="*/ 2919231 h 2919231"/>
              <a:gd name="connsiteX0" fmla="*/ 0 w 13532643"/>
              <a:gd name="connsiteY0" fmla="*/ 2919231 h 2928748"/>
              <a:gd name="connsiteX1" fmla="*/ 4192687 w 13532643"/>
              <a:gd name="connsiteY1" fmla="*/ 2685163 h 2928748"/>
              <a:gd name="connsiteX2" fmla="*/ 10667132 w 13532643"/>
              <a:gd name="connsiteY2" fmla="*/ 14603 h 2928748"/>
              <a:gd name="connsiteX3" fmla="*/ 13290607 w 13532643"/>
              <a:gd name="connsiteY3" fmla="*/ 12829 h 2928748"/>
              <a:gd name="connsiteX4" fmla="*/ 13228162 w 13532643"/>
              <a:gd name="connsiteY4" fmla="*/ 2696540 h 2928748"/>
              <a:gd name="connsiteX5" fmla="*/ 10658505 w 13532643"/>
              <a:gd name="connsiteY5" fmla="*/ 2919231 h 2928748"/>
              <a:gd name="connsiteX6" fmla="*/ 0 w 13532643"/>
              <a:gd name="connsiteY6" fmla="*/ 2919231 h 2928748"/>
              <a:gd name="connsiteX0" fmla="*/ 0 w 13532643"/>
              <a:gd name="connsiteY0" fmla="*/ 2919231 h 2919231"/>
              <a:gd name="connsiteX1" fmla="*/ 4192687 w 13532643"/>
              <a:gd name="connsiteY1" fmla="*/ 2685163 h 2919231"/>
              <a:gd name="connsiteX2" fmla="*/ 10667132 w 13532643"/>
              <a:gd name="connsiteY2" fmla="*/ 14603 h 2919231"/>
              <a:gd name="connsiteX3" fmla="*/ 13290607 w 13532643"/>
              <a:gd name="connsiteY3" fmla="*/ 12829 h 2919231"/>
              <a:gd name="connsiteX4" fmla="*/ 13228162 w 13532643"/>
              <a:gd name="connsiteY4" fmla="*/ 2696540 h 2919231"/>
              <a:gd name="connsiteX5" fmla="*/ 10658505 w 13532643"/>
              <a:gd name="connsiteY5" fmla="*/ 2919231 h 2919231"/>
              <a:gd name="connsiteX6" fmla="*/ 0 w 13532643"/>
              <a:gd name="connsiteY6" fmla="*/ 2919231 h 2919231"/>
              <a:gd name="connsiteX0" fmla="*/ 0 w 13560662"/>
              <a:gd name="connsiteY0" fmla="*/ 2919231 h 2919231"/>
              <a:gd name="connsiteX1" fmla="*/ 4192687 w 13560662"/>
              <a:gd name="connsiteY1" fmla="*/ 2685163 h 2919231"/>
              <a:gd name="connsiteX2" fmla="*/ 10667132 w 13560662"/>
              <a:gd name="connsiteY2" fmla="*/ 14603 h 2919231"/>
              <a:gd name="connsiteX3" fmla="*/ 13290607 w 13560662"/>
              <a:gd name="connsiteY3" fmla="*/ 12829 h 2919231"/>
              <a:gd name="connsiteX4" fmla="*/ 13280197 w 13560662"/>
              <a:gd name="connsiteY4" fmla="*/ 2859190 h 2919231"/>
              <a:gd name="connsiteX5" fmla="*/ 10658505 w 13560662"/>
              <a:gd name="connsiteY5" fmla="*/ 2919231 h 2919231"/>
              <a:gd name="connsiteX6" fmla="*/ 0 w 13560662"/>
              <a:gd name="connsiteY6" fmla="*/ 2919231 h 2919231"/>
              <a:gd name="connsiteX0" fmla="*/ 0 w 13421712"/>
              <a:gd name="connsiteY0" fmla="*/ 2919231 h 2919231"/>
              <a:gd name="connsiteX1" fmla="*/ 4192687 w 13421712"/>
              <a:gd name="connsiteY1" fmla="*/ 2685163 h 2919231"/>
              <a:gd name="connsiteX2" fmla="*/ 10667132 w 13421712"/>
              <a:gd name="connsiteY2" fmla="*/ 14603 h 2919231"/>
              <a:gd name="connsiteX3" fmla="*/ 13290607 w 13421712"/>
              <a:gd name="connsiteY3" fmla="*/ 12829 h 2919231"/>
              <a:gd name="connsiteX4" fmla="*/ 13280197 w 13421712"/>
              <a:gd name="connsiteY4" fmla="*/ 2859190 h 2919231"/>
              <a:gd name="connsiteX5" fmla="*/ 10658505 w 13421712"/>
              <a:gd name="connsiteY5" fmla="*/ 2919231 h 2919231"/>
              <a:gd name="connsiteX6" fmla="*/ 0 w 13421712"/>
              <a:gd name="connsiteY6" fmla="*/ 2919231 h 2919231"/>
              <a:gd name="connsiteX0" fmla="*/ 0 w 13297271"/>
              <a:gd name="connsiteY0" fmla="*/ 2919231 h 2919231"/>
              <a:gd name="connsiteX1" fmla="*/ 4192687 w 13297271"/>
              <a:gd name="connsiteY1" fmla="*/ 2685163 h 2919231"/>
              <a:gd name="connsiteX2" fmla="*/ 10667132 w 13297271"/>
              <a:gd name="connsiteY2" fmla="*/ 14603 h 2919231"/>
              <a:gd name="connsiteX3" fmla="*/ 13290607 w 13297271"/>
              <a:gd name="connsiteY3" fmla="*/ 12829 h 2919231"/>
              <a:gd name="connsiteX4" fmla="*/ 13280197 w 13297271"/>
              <a:gd name="connsiteY4" fmla="*/ 2859190 h 2919231"/>
              <a:gd name="connsiteX5" fmla="*/ 10658505 w 13297271"/>
              <a:gd name="connsiteY5" fmla="*/ 2919231 h 2919231"/>
              <a:gd name="connsiteX6" fmla="*/ 0 w 13297271"/>
              <a:gd name="connsiteY6" fmla="*/ 2919231 h 2919231"/>
              <a:gd name="connsiteX0" fmla="*/ 0 w 13297271"/>
              <a:gd name="connsiteY0" fmla="*/ 2919231 h 3098707"/>
              <a:gd name="connsiteX1" fmla="*/ 4192687 w 13297271"/>
              <a:gd name="connsiteY1" fmla="*/ 2685163 h 3098707"/>
              <a:gd name="connsiteX2" fmla="*/ 10667132 w 13297271"/>
              <a:gd name="connsiteY2" fmla="*/ 14603 h 3098707"/>
              <a:gd name="connsiteX3" fmla="*/ 13290607 w 13297271"/>
              <a:gd name="connsiteY3" fmla="*/ 12829 h 3098707"/>
              <a:gd name="connsiteX4" fmla="*/ 13280197 w 13297271"/>
              <a:gd name="connsiteY4" fmla="*/ 2859190 h 3098707"/>
              <a:gd name="connsiteX5" fmla="*/ 0 w 13297271"/>
              <a:gd name="connsiteY5" fmla="*/ 2919231 h 3098707"/>
              <a:gd name="connsiteX0" fmla="*/ 0 w 13297271"/>
              <a:gd name="connsiteY0" fmla="*/ 2919231 h 2919231"/>
              <a:gd name="connsiteX1" fmla="*/ 4192687 w 13297271"/>
              <a:gd name="connsiteY1" fmla="*/ 2685163 h 2919231"/>
              <a:gd name="connsiteX2" fmla="*/ 10667132 w 13297271"/>
              <a:gd name="connsiteY2" fmla="*/ 14603 h 2919231"/>
              <a:gd name="connsiteX3" fmla="*/ 13290607 w 13297271"/>
              <a:gd name="connsiteY3" fmla="*/ 12829 h 2919231"/>
              <a:gd name="connsiteX4" fmla="*/ 13280197 w 13297271"/>
              <a:gd name="connsiteY4" fmla="*/ 2859190 h 2919231"/>
              <a:gd name="connsiteX5" fmla="*/ 0 w 13297271"/>
              <a:gd name="connsiteY5" fmla="*/ 2919231 h 2919231"/>
              <a:gd name="connsiteX0" fmla="*/ 0 w 13302823"/>
              <a:gd name="connsiteY0" fmla="*/ 2919231 h 2919231"/>
              <a:gd name="connsiteX1" fmla="*/ 4192687 w 13302823"/>
              <a:gd name="connsiteY1" fmla="*/ 2685163 h 2919231"/>
              <a:gd name="connsiteX2" fmla="*/ 10667132 w 13302823"/>
              <a:gd name="connsiteY2" fmla="*/ 14603 h 2919231"/>
              <a:gd name="connsiteX3" fmla="*/ 13290607 w 13302823"/>
              <a:gd name="connsiteY3" fmla="*/ 12829 h 2919231"/>
              <a:gd name="connsiteX4" fmla="*/ 13290604 w 13302823"/>
              <a:gd name="connsiteY4" fmla="*/ 2905660 h 2919231"/>
              <a:gd name="connsiteX5" fmla="*/ 0 w 13302823"/>
              <a:gd name="connsiteY5" fmla="*/ 2919231 h 2919231"/>
              <a:gd name="connsiteX0" fmla="*/ 0 w 13290630"/>
              <a:gd name="connsiteY0" fmla="*/ 2919231 h 2919231"/>
              <a:gd name="connsiteX1" fmla="*/ 4192687 w 13290630"/>
              <a:gd name="connsiteY1" fmla="*/ 2685163 h 2919231"/>
              <a:gd name="connsiteX2" fmla="*/ 10667132 w 13290630"/>
              <a:gd name="connsiteY2" fmla="*/ 14603 h 2919231"/>
              <a:gd name="connsiteX3" fmla="*/ 13290607 w 13290630"/>
              <a:gd name="connsiteY3" fmla="*/ 12829 h 2919231"/>
              <a:gd name="connsiteX4" fmla="*/ 10720064 w 13290630"/>
              <a:gd name="connsiteY4" fmla="*/ 2905660 h 2919231"/>
              <a:gd name="connsiteX5" fmla="*/ 0 w 13290630"/>
              <a:gd name="connsiteY5" fmla="*/ 2919231 h 2919231"/>
              <a:gd name="connsiteX0" fmla="*/ 0 w 11788297"/>
              <a:gd name="connsiteY0" fmla="*/ 2904628 h 2904628"/>
              <a:gd name="connsiteX1" fmla="*/ 4192687 w 11788297"/>
              <a:gd name="connsiteY1" fmla="*/ 2670560 h 2904628"/>
              <a:gd name="connsiteX2" fmla="*/ 10667132 w 11788297"/>
              <a:gd name="connsiteY2" fmla="*/ 0 h 2904628"/>
              <a:gd name="connsiteX3" fmla="*/ 10720064 w 11788297"/>
              <a:gd name="connsiteY3" fmla="*/ 2891057 h 2904628"/>
              <a:gd name="connsiteX4" fmla="*/ 0 w 11788297"/>
              <a:gd name="connsiteY4" fmla="*/ 2904628 h 2904628"/>
              <a:gd name="connsiteX0" fmla="*/ 0 w 11495684"/>
              <a:gd name="connsiteY0" fmla="*/ 2904628 h 2904628"/>
              <a:gd name="connsiteX1" fmla="*/ 4192687 w 11495684"/>
              <a:gd name="connsiteY1" fmla="*/ 2670560 h 2904628"/>
              <a:gd name="connsiteX2" fmla="*/ 10667132 w 11495684"/>
              <a:gd name="connsiteY2" fmla="*/ 0 h 2904628"/>
              <a:gd name="connsiteX3" fmla="*/ 10720064 w 11495684"/>
              <a:gd name="connsiteY3" fmla="*/ 2891057 h 2904628"/>
              <a:gd name="connsiteX4" fmla="*/ 0 w 11495684"/>
              <a:gd name="connsiteY4" fmla="*/ 2904628 h 2904628"/>
              <a:gd name="connsiteX0" fmla="*/ 0 w 10720064"/>
              <a:gd name="connsiteY0" fmla="*/ 2904628 h 2904628"/>
              <a:gd name="connsiteX1" fmla="*/ 4192687 w 10720064"/>
              <a:gd name="connsiteY1" fmla="*/ 2670560 h 2904628"/>
              <a:gd name="connsiteX2" fmla="*/ 10667132 w 10720064"/>
              <a:gd name="connsiteY2" fmla="*/ 0 h 2904628"/>
              <a:gd name="connsiteX3" fmla="*/ 10720064 w 10720064"/>
              <a:gd name="connsiteY3" fmla="*/ 2891057 h 2904628"/>
              <a:gd name="connsiteX4" fmla="*/ 0 w 10720064"/>
              <a:gd name="connsiteY4" fmla="*/ 2904628 h 2904628"/>
              <a:gd name="connsiteX0" fmla="*/ 0 w 10667132"/>
              <a:gd name="connsiteY0" fmla="*/ 2904628 h 2904628"/>
              <a:gd name="connsiteX1" fmla="*/ 4192687 w 10667132"/>
              <a:gd name="connsiteY1" fmla="*/ 2670560 h 2904628"/>
              <a:gd name="connsiteX2" fmla="*/ 10667132 w 10667132"/>
              <a:gd name="connsiteY2" fmla="*/ 0 h 2904628"/>
              <a:gd name="connsiteX3" fmla="*/ 10647215 w 10667132"/>
              <a:gd name="connsiteY3" fmla="*/ 2891057 h 2904628"/>
              <a:gd name="connsiteX4" fmla="*/ 0 w 10667132"/>
              <a:gd name="connsiteY4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10667132 w 10678436"/>
              <a:gd name="connsiteY2" fmla="*/ 0 h 2904628"/>
              <a:gd name="connsiteX3" fmla="*/ 10678436 w 10678436"/>
              <a:gd name="connsiteY3" fmla="*/ 2879440 h 2904628"/>
              <a:gd name="connsiteX4" fmla="*/ 0 w 10678436"/>
              <a:gd name="connsiteY4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10667132 w 10678436"/>
              <a:gd name="connsiteY2" fmla="*/ 0 h 2904628"/>
              <a:gd name="connsiteX3" fmla="*/ 10678436 w 10678436"/>
              <a:gd name="connsiteY3" fmla="*/ 2879440 h 2904628"/>
              <a:gd name="connsiteX4" fmla="*/ 0 w 10678436"/>
              <a:gd name="connsiteY4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10667132 w 10678436"/>
              <a:gd name="connsiteY2" fmla="*/ 0 h 2904628"/>
              <a:gd name="connsiteX3" fmla="*/ 10678436 w 10678436"/>
              <a:gd name="connsiteY3" fmla="*/ 2902677 h 2904628"/>
              <a:gd name="connsiteX4" fmla="*/ 0 w 10678436"/>
              <a:gd name="connsiteY4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8094661 w 10678436"/>
              <a:gd name="connsiteY2" fmla="*/ 1069890 h 2904628"/>
              <a:gd name="connsiteX3" fmla="*/ 10667132 w 10678436"/>
              <a:gd name="connsiteY3" fmla="*/ 0 h 2904628"/>
              <a:gd name="connsiteX4" fmla="*/ 10678436 w 10678436"/>
              <a:gd name="connsiteY4" fmla="*/ 2902677 h 2904628"/>
              <a:gd name="connsiteX5" fmla="*/ 0 w 10678436"/>
              <a:gd name="connsiteY5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8105069 w 10678436"/>
              <a:gd name="connsiteY2" fmla="*/ 303116 h 2904628"/>
              <a:gd name="connsiteX3" fmla="*/ 10667132 w 10678436"/>
              <a:gd name="connsiteY3" fmla="*/ 0 h 2904628"/>
              <a:gd name="connsiteX4" fmla="*/ 10678436 w 10678436"/>
              <a:gd name="connsiteY4" fmla="*/ 2902677 h 2904628"/>
              <a:gd name="connsiteX5" fmla="*/ 0 w 10678436"/>
              <a:gd name="connsiteY5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7158027 w 10678436"/>
              <a:gd name="connsiteY2" fmla="*/ 860770 h 2904628"/>
              <a:gd name="connsiteX3" fmla="*/ 8105069 w 10678436"/>
              <a:gd name="connsiteY3" fmla="*/ 303116 h 2904628"/>
              <a:gd name="connsiteX4" fmla="*/ 10667132 w 10678436"/>
              <a:gd name="connsiteY4" fmla="*/ 0 h 2904628"/>
              <a:gd name="connsiteX5" fmla="*/ 10678436 w 10678436"/>
              <a:gd name="connsiteY5" fmla="*/ 2902677 h 2904628"/>
              <a:gd name="connsiteX6" fmla="*/ 0 w 10678436"/>
              <a:gd name="connsiteY6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7574310 w 10678436"/>
              <a:gd name="connsiteY2" fmla="*/ 1708867 h 2904628"/>
              <a:gd name="connsiteX3" fmla="*/ 8105069 w 10678436"/>
              <a:gd name="connsiteY3" fmla="*/ 303116 h 2904628"/>
              <a:gd name="connsiteX4" fmla="*/ 10667132 w 10678436"/>
              <a:gd name="connsiteY4" fmla="*/ 0 h 2904628"/>
              <a:gd name="connsiteX5" fmla="*/ 10678436 w 10678436"/>
              <a:gd name="connsiteY5" fmla="*/ 2902677 h 2904628"/>
              <a:gd name="connsiteX6" fmla="*/ 0 w 10678436"/>
              <a:gd name="connsiteY6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7574310 w 10678436"/>
              <a:gd name="connsiteY2" fmla="*/ 1708867 h 2904628"/>
              <a:gd name="connsiteX3" fmla="*/ 8105069 w 10678436"/>
              <a:gd name="connsiteY3" fmla="*/ 303116 h 2904628"/>
              <a:gd name="connsiteX4" fmla="*/ 10667132 w 10678436"/>
              <a:gd name="connsiteY4" fmla="*/ 0 h 2904628"/>
              <a:gd name="connsiteX5" fmla="*/ 10678436 w 10678436"/>
              <a:gd name="connsiteY5" fmla="*/ 2902677 h 2904628"/>
              <a:gd name="connsiteX6" fmla="*/ 0 w 10678436"/>
              <a:gd name="connsiteY6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7574310 w 10678436"/>
              <a:gd name="connsiteY2" fmla="*/ 1708867 h 2904628"/>
              <a:gd name="connsiteX3" fmla="*/ 8105069 w 10678436"/>
              <a:gd name="connsiteY3" fmla="*/ 303116 h 2904628"/>
              <a:gd name="connsiteX4" fmla="*/ 10667132 w 10678436"/>
              <a:gd name="connsiteY4" fmla="*/ 0 h 2904628"/>
              <a:gd name="connsiteX5" fmla="*/ 10678436 w 10678436"/>
              <a:gd name="connsiteY5" fmla="*/ 2902677 h 2904628"/>
              <a:gd name="connsiteX6" fmla="*/ 0 w 10678436"/>
              <a:gd name="connsiteY6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7574310 w 10678436"/>
              <a:gd name="connsiteY2" fmla="*/ 1708867 h 2904628"/>
              <a:gd name="connsiteX3" fmla="*/ 8105069 w 10678436"/>
              <a:gd name="connsiteY3" fmla="*/ 303116 h 2904628"/>
              <a:gd name="connsiteX4" fmla="*/ 10667132 w 10678436"/>
              <a:gd name="connsiteY4" fmla="*/ 0 h 2904628"/>
              <a:gd name="connsiteX5" fmla="*/ 10678436 w 10678436"/>
              <a:gd name="connsiteY5" fmla="*/ 2902677 h 2904628"/>
              <a:gd name="connsiteX6" fmla="*/ 0 w 10678436"/>
              <a:gd name="connsiteY6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7574310 w 10678436"/>
              <a:gd name="connsiteY2" fmla="*/ 1708867 h 2904628"/>
              <a:gd name="connsiteX3" fmla="*/ 8105069 w 10678436"/>
              <a:gd name="connsiteY3" fmla="*/ 303116 h 2904628"/>
              <a:gd name="connsiteX4" fmla="*/ 10667132 w 10678436"/>
              <a:gd name="connsiteY4" fmla="*/ 0 h 2904628"/>
              <a:gd name="connsiteX5" fmla="*/ 10678436 w 10678436"/>
              <a:gd name="connsiteY5" fmla="*/ 2902677 h 2904628"/>
              <a:gd name="connsiteX6" fmla="*/ 0 w 10678436"/>
              <a:gd name="connsiteY6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7574310 w 10678436"/>
              <a:gd name="connsiteY2" fmla="*/ 1708867 h 2904628"/>
              <a:gd name="connsiteX3" fmla="*/ 8105069 w 10678436"/>
              <a:gd name="connsiteY3" fmla="*/ 303116 h 2904628"/>
              <a:gd name="connsiteX4" fmla="*/ 10667132 w 10678436"/>
              <a:gd name="connsiteY4" fmla="*/ 0 h 2904628"/>
              <a:gd name="connsiteX5" fmla="*/ 10678436 w 10678436"/>
              <a:gd name="connsiteY5" fmla="*/ 2902677 h 2904628"/>
              <a:gd name="connsiteX6" fmla="*/ 0 w 10678436"/>
              <a:gd name="connsiteY6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7574310 w 10678436"/>
              <a:gd name="connsiteY2" fmla="*/ 1708867 h 2904628"/>
              <a:gd name="connsiteX3" fmla="*/ 8105069 w 10678436"/>
              <a:gd name="connsiteY3" fmla="*/ 303116 h 2904628"/>
              <a:gd name="connsiteX4" fmla="*/ 10667132 w 10678436"/>
              <a:gd name="connsiteY4" fmla="*/ 0 h 2904628"/>
              <a:gd name="connsiteX5" fmla="*/ 10678436 w 10678436"/>
              <a:gd name="connsiteY5" fmla="*/ 2902677 h 2904628"/>
              <a:gd name="connsiteX6" fmla="*/ 0 w 10678436"/>
              <a:gd name="connsiteY6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7574310 w 10678436"/>
              <a:gd name="connsiteY2" fmla="*/ 1708867 h 2904628"/>
              <a:gd name="connsiteX3" fmla="*/ 8105069 w 10678436"/>
              <a:gd name="connsiteY3" fmla="*/ 303116 h 2904628"/>
              <a:gd name="connsiteX4" fmla="*/ 10667132 w 10678436"/>
              <a:gd name="connsiteY4" fmla="*/ 0 h 2904628"/>
              <a:gd name="connsiteX5" fmla="*/ 10678436 w 10678436"/>
              <a:gd name="connsiteY5" fmla="*/ 2902677 h 2904628"/>
              <a:gd name="connsiteX6" fmla="*/ 0 w 10678436"/>
              <a:gd name="connsiteY6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7574310 w 10678436"/>
              <a:gd name="connsiteY2" fmla="*/ 1708867 h 2904628"/>
              <a:gd name="connsiteX3" fmla="*/ 8105069 w 10678436"/>
              <a:gd name="connsiteY3" fmla="*/ 303116 h 2904628"/>
              <a:gd name="connsiteX4" fmla="*/ 10667132 w 10678436"/>
              <a:gd name="connsiteY4" fmla="*/ 0 h 2904628"/>
              <a:gd name="connsiteX5" fmla="*/ 10678436 w 10678436"/>
              <a:gd name="connsiteY5" fmla="*/ 2902677 h 2904628"/>
              <a:gd name="connsiteX6" fmla="*/ 0 w 10678436"/>
              <a:gd name="connsiteY6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7574310 w 10678436"/>
              <a:gd name="connsiteY2" fmla="*/ 1708867 h 2904628"/>
              <a:gd name="connsiteX3" fmla="*/ 8105069 w 10678436"/>
              <a:gd name="connsiteY3" fmla="*/ 303116 h 2904628"/>
              <a:gd name="connsiteX4" fmla="*/ 10667132 w 10678436"/>
              <a:gd name="connsiteY4" fmla="*/ 0 h 2904628"/>
              <a:gd name="connsiteX5" fmla="*/ 10678436 w 10678436"/>
              <a:gd name="connsiteY5" fmla="*/ 2902677 h 2904628"/>
              <a:gd name="connsiteX6" fmla="*/ 0 w 10678436"/>
              <a:gd name="connsiteY6" fmla="*/ 2904628 h 2904628"/>
              <a:gd name="connsiteX0" fmla="*/ 0 w 10678436"/>
              <a:gd name="connsiteY0" fmla="*/ 2904628 h 2904628"/>
              <a:gd name="connsiteX1" fmla="*/ 4192687 w 10678436"/>
              <a:gd name="connsiteY1" fmla="*/ 2670560 h 2904628"/>
              <a:gd name="connsiteX2" fmla="*/ 7574310 w 10678436"/>
              <a:gd name="connsiteY2" fmla="*/ 1708867 h 2904628"/>
              <a:gd name="connsiteX3" fmla="*/ 8105069 w 10678436"/>
              <a:gd name="connsiteY3" fmla="*/ 303116 h 2904628"/>
              <a:gd name="connsiteX4" fmla="*/ 10667132 w 10678436"/>
              <a:gd name="connsiteY4" fmla="*/ 0 h 2904628"/>
              <a:gd name="connsiteX5" fmla="*/ 10678436 w 10678436"/>
              <a:gd name="connsiteY5" fmla="*/ 2902677 h 2904628"/>
              <a:gd name="connsiteX6" fmla="*/ 0 w 10678436"/>
              <a:gd name="connsiteY6" fmla="*/ 2904628 h 29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78436" h="2904628">
                <a:moveTo>
                  <a:pt x="0" y="2904628"/>
                </a:moveTo>
                <a:cubicBezTo>
                  <a:pt x="1397562" y="2826605"/>
                  <a:pt x="3044895" y="2829909"/>
                  <a:pt x="4192687" y="2670560"/>
                </a:cubicBezTo>
                <a:cubicBezTo>
                  <a:pt x="5507222" y="2442938"/>
                  <a:pt x="7123560" y="2203698"/>
                  <a:pt x="7574310" y="1708867"/>
                </a:cubicBezTo>
                <a:cubicBezTo>
                  <a:pt x="7917743" y="1251901"/>
                  <a:pt x="7720010" y="690375"/>
                  <a:pt x="8105069" y="303116"/>
                </a:cubicBezTo>
                <a:cubicBezTo>
                  <a:pt x="8563623" y="97517"/>
                  <a:pt x="9813111" y="101039"/>
                  <a:pt x="10667132" y="0"/>
                </a:cubicBezTo>
                <a:cubicBezTo>
                  <a:pt x="10672695" y="1430884"/>
                  <a:pt x="10666279" y="1570475"/>
                  <a:pt x="10678436" y="2902677"/>
                </a:cubicBezTo>
                <a:lnTo>
                  <a:pt x="0" y="2904628"/>
                </a:lnTo>
                <a:close/>
              </a:path>
            </a:pathLst>
          </a:cu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6A0D03A-04BE-459A-9389-F9C4C2314433}"/>
              </a:ext>
            </a:extLst>
          </p:cNvPr>
          <p:cNvCxnSpPr>
            <a:cxnSpLocks/>
          </p:cNvCxnSpPr>
          <p:nvPr/>
        </p:nvCxnSpPr>
        <p:spPr>
          <a:xfrm>
            <a:off x="4955570" y="1895767"/>
            <a:ext cx="9942" cy="21167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3">
            <a:extLst>
              <a:ext uri="{FF2B5EF4-FFF2-40B4-BE49-F238E27FC236}">
                <a16:creationId xmlns:a16="http://schemas.microsoft.com/office/drawing/2014/main" id="{D6EAB475-1D69-4B3A-BABE-E4777873318B}"/>
              </a:ext>
            </a:extLst>
          </p:cNvPr>
          <p:cNvSpPr txBox="1"/>
          <p:nvPr/>
        </p:nvSpPr>
        <p:spPr>
          <a:xfrm>
            <a:off x="10052565" y="413619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>
                <a:solidFill>
                  <a:schemeClr val="bg1">
                    <a:lumMod val="50000"/>
                  </a:schemeClr>
                </a:solidFill>
              </a:rPr>
              <a:t>∞</a:t>
            </a:r>
          </a:p>
        </p:txBody>
      </p:sp>
      <p:sp>
        <p:nvSpPr>
          <p:cNvPr id="14" name="Textfeld 48">
            <a:extLst>
              <a:ext uri="{FF2B5EF4-FFF2-40B4-BE49-F238E27FC236}">
                <a16:creationId xmlns:a16="http://schemas.microsoft.com/office/drawing/2014/main" id="{45D787A3-4440-4830-A2A2-030CB8314E2E}"/>
              </a:ext>
            </a:extLst>
          </p:cNvPr>
          <p:cNvSpPr txBox="1"/>
          <p:nvPr/>
        </p:nvSpPr>
        <p:spPr>
          <a:xfrm>
            <a:off x="890257" y="178214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chemeClr val="bg1">
                    <a:lumMod val="50000"/>
                  </a:schemeClr>
                </a:solidFill>
              </a:rPr>
              <a:t>100%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93084-B6DD-41C8-A044-DAE20B35DDEA}"/>
              </a:ext>
            </a:extLst>
          </p:cNvPr>
          <p:cNvSpPr txBox="1"/>
          <p:nvPr/>
        </p:nvSpPr>
        <p:spPr>
          <a:xfrm>
            <a:off x="8326915" y="3043069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PINT*</a:t>
            </a:r>
          </a:p>
          <a:p>
            <a:r>
              <a:rPr lang="en-GB">
                <a:solidFill>
                  <a:schemeClr val="bg1"/>
                </a:solidFill>
              </a:rPr>
              <a:t>PINT#{region}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2AA36-4029-484C-B14B-B6C5A2359C50}"/>
              </a:ext>
            </a:extLst>
          </p:cNvPr>
          <p:cNvSpPr txBox="1"/>
          <p:nvPr/>
        </p:nvSpPr>
        <p:spPr>
          <a:xfrm>
            <a:off x="4965512" y="2237191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       PINT*</a:t>
            </a:r>
          </a:p>
          <a:p>
            <a:r>
              <a:rPr lang="en-GB">
                <a:solidFill>
                  <a:schemeClr val="bg1"/>
                </a:solidFill>
              </a:rPr>
              <a:t>PINT#{region}</a:t>
            </a:r>
          </a:p>
          <a:p>
            <a:r>
              <a:rPr lang="en-GB">
                <a:solidFill>
                  <a:schemeClr val="bg1"/>
                </a:solidFill>
              </a:rPr>
              <a:t>       BIS3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2737A-3D83-4F5F-9FCF-0C7241303410}"/>
              </a:ext>
            </a:extLst>
          </p:cNvPr>
          <p:cNvSpPr txBox="1"/>
          <p:nvPr/>
        </p:nvSpPr>
        <p:spPr>
          <a:xfrm>
            <a:off x="1894232" y="24118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BIS3</a:t>
            </a:r>
          </a:p>
        </p:txBody>
      </p:sp>
      <p:sp>
        <p:nvSpPr>
          <p:cNvPr id="27" name="Textfeld 49">
            <a:extLst>
              <a:ext uri="{FF2B5EF4-FFF2-40B4-BE49-F238E27FC236}">
                <a16:creationId xmlns:a16="http://schemas.microsoft.com/office/drawing/2014/main" id="{95B071D5-BFAD-4B35-A4CC-1A51055FCBD3}"/>
              </a:ext>
            </a:extLst>
          </p:cNvPr>
          <p:cNvSpPr txBox="1"/>
          <p:nvPr/>
        </p:nvSpPr>
        <p:spPr>
          <a:xfrm>
            <a:off x="1258177" y="41361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Start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8247C698-DA78-40AB-9ED0-93EC4A9D6EBB}"/>
              </a:ext>
            </a:extLst>
          </p:cNvPr>
          <p:cNvSpPr/>
          <p:nvPr/>
        </p:nvSpPr>
        <p:spPr>
          <a:xfrm>
            <a:off x="2479670" y="4355058"/>
            <a:ext cx="1410964" cy="307777"/>
          </a:xfrm>
          <a:prstGeom prst="wedgeRectCallout">
            <a:avLst>
              <a:gd name="adj1" fmla="val 94105"/>
              <a:gd name="adj2" fmla="val -1845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400" i="1">
                <a:solidFill>
                  <a:schemeClr val="bg1">
                    <a:lumMod val="50000"/>
                  </a:schemeClr>
                </a:solidFill>
              </a:rPr>
              <a:t>Some new SPs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8750D0AF-E882-48A5-87E3-23A8CF2DF3F3}"/>
              </a:ext>
            </a:extLst>
          </p:cNvPr>
          <p:cNvSpPr/>
          <p:nvPr/>
        </p:nvSpPr>
        <p:spPr>
          <a:xfrm>
            <a:off x="8794841" y="1418712"/>
            <a:ext cx="930063" cy="307777"/>
          </a:xfrm>
          <a:prstGeom prst="wedgeRectCallout">
            <a:avLst>
              <a:gd name="adj1" fmla="val -61472"/>
              <a:gd name="adj2" fmla="val 12633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400" i="1">
                <a:solidFill>
                  <a:schemeClr val="bg1">
                    <a:lumMod val="50000"/>
                  </a:schemeClr>
                </a:solidFill>
              </a:rPr>
              <a:t>Laggards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FB4FE66D-34F8-469A-AF66-934DB47C257A}"/>
              </a:ext>
            </a:extLst>
          </p:cNvPr>
          <p:cNvSpPr/>
          <p:nvPr/>
        </p:nvSpPr>
        <p:spPr>
          <a:xfrm>
            <a:off x="5075329" y="1418712"/>
            <a:ext cx="930063" cy="307777"/>
          </a:xfrm>
          <a:prstGeom prst="wedgeRectCallout">
            <a:avLst>
              <a:gd name="adj1" fmla="val -44175"/>
              <a:gd name="adj2" fmla="val 1318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400" i="1">
                <a:solidFill>
                  <a:schemeClr val="bg1">
                    <a:lumMod val="50000"/>
                  </a:schemeClr>
                </a:solidFill>
              </a:rPr>
              <a:t>Laggards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301B5F-93D9-4491-8B7F-973590CCF9C4}"/>
              </a:ext>
            </a:extLst>
          </p:cNvPr>
          <p:cNvCxnSpPr>
            <a:cxnSpLocks/>
          </p:cNvCxnSpPr>
          <p:nvPr/>
        </p:nvCxnSpPr>
        <p:spPr>
          <a:xfrm>
            <a:off x="8155970" y="1899139"/>
            <a:ext cx="9942" cy="21167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3">
            <a:extLst>
              <a:ext uri="{FF2B5EF4-FFF2-40B4-BE49-F238E27FC236}">
                <a16:creationId xmlns:a16="http://schemas.microsoft.com/office/drawing/2014/main" id="{FEED693A-B02D-445E-B8A6-FFE90ED561A7}"/>
              </a:ext>
            </a:extLst>
          </p:cNvPr>
          <p:cNvSpPr txBox="1"/>
          <p:nvPr/>
        </p:nvSpPr>
        <p:spPr>
          <a:xfrm>
            <a:off x="7422436" y="4136194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>
                <a:solidFill>
                  <a:schemeClr val="bg1">
                    <a:lumMod val="50000"/>
                  </a:schemeClr>
                </a:solidFill>
              </a:rPr>
              <a:t>BIS</a:t>
            </a:r>
            <a:br>
              <a:rPr lang="en-GB">
                <a:solidFill>
                  <a:schemeClr val="bg1">
                    <a:lumMod val="50000"/>
                  </a:schemeClr>
                </a:solidFill>
              </a:rPr>
            </a:br>
            <a:r>
              <a:rPr lang="en-GB">
                <a:solidFill>
                  <a:schemeClr val="bg1">
                    <a:lumMod val="50000"/>
                  </a:schemeClr>
                </a:solidFill>
              </a:rPr>
              <a:t>Deprecated</a:t>
            </a:r>
            <a:r>
              <a:rPr lang="en-GB" baseline="3000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EEB788C4-DE0B-4D89-A555-0B80D9069F16}"/>
              </a:ext>
            </a:extLst>
          </p:cNvPr>
          <p:cNvSpPr/>
          <p:nvPr/>
        </p:nvSpPr>
        <p:spPr>
          <a:xfrm>
            <a:off x="3379079" y="1418712"/>
            <a:ext cx="603050" cy="307777"/>
          </a:xfrm>
          <a:prstGeom prst="wedgeRectCallout">
            <a:avLst>
              <a:gd name="adj1" fmla="val 141224"/>
              <a:gd name="adj2" fmla="val 3276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400" i="1">
                <a:solidFill>
                  <a:schemeClr val="bg1">
                    <a:lumMod val="50000"/>
                  </a:schemeClr>
                </a:solidFill>
              </a:rPr>
              <a:t>Rush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9F1DA47A-F99B-4750-9304-BBA8A4FF36C1}"/>
              </a:ext>
            </a:extLst>
          </p:cNvPr>
          <p:cNvSpPr/>
          <p:nvPr/>
        </p:nvSpPr>
        <p:spPr>
          <a:xfrm>
            <a:off x="7098592" y="1418712"/>
            <a:ext cx="603050" cy="307777"/>
          </a:xfrm>
          <a:prstGeom prst="wedgeRectCallout">
            <a:avLst>
              <a:gd name="adj1" fmla="val 79642"/>
              <a:gd name="adj2" fmla="val 28634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400" i="1">
                <a:solidFill>
                  <a:schemeClr val="bg1">
                    <a:lumMod val="50000"/>
                  </a:schemeClr>
                </a:solidFill>
              </a:rPr>
              <a:t>Rush</a:t>
            </a:r>
          </a:p>
        </p:txBody>
      </p:sp>
      <p:sp>
        <p:nvSpPr>
          <p:cNvPr id="24" name="TextBox 33">
            <a:extLst>
              <a:ext uri="{FF2B5EF4-FFF2-40B4-BE49-F238E27FC236}">
                <a16:creationId xmlns:a16="http://schemas.microsoft.com/office/drawing/2014/main" id="{8E0071E8-B0AF-438A-95E1-D532124B2D02}"/>
              </a:ext>
            </a:extLst>
          </p:cNvPr>
          <p:cNvSpPr txBox="1"/>
          <p:nvPr/>
        </p:nvSpPr>
        <p:spPr>
          <a:xfrm>
            <a:off x="10728474" y="4134304"/>
            <a:ext cx="122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>
                <a:solidFill>
                  <a:schemeClr val="bg1">
                    <a:lumMod val="50000"/>
                  </a:schemeClr>
                </a:solidFill>
              </a:rPr>
              <a:t>BIS</a:t>
            </a:r>
            <a:br>
              <a:rPr lang="en-GB">
                <a:solidFill>
                  <a:schemeClr val="bg1">
                    <a:lumMod val="50000"/>
                  </a:schemeClr>
                </a:solidFill>
              </a:rPr>
            </a:br>
            <a:r>
              <a:rPr lang="en-GB">
                <a:solidFill>
                  <a:schemeClr val="bg1">
                    <a:lumMod val="50000"/>
                  </a:schemeClr>
                </a:solidFill>
              </a:rPr>
              <a:t>Removal?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AE30FB-6AEE-48C2-8755-0D3CF9E82B9E}"/>
              </a:ext>
            </a:extLst>
          </p:cNvPr>
          <p:cNvSpPr txBox="1"/>
          <p:nvPr/>
        </p:nvSpPr>
        <p:spPr>
          <a:xfrm>
            <a:off x="5075329" y="6504500"/>
            <a:ext cx="7210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aseline="30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Deprecation means, that no new registrations with BIS Billing will be allowed</a:t>
            </a:r>
          </a:p>
        </p:txBody>
      </p:sp>
    </p:spTree>
    <p:extLst>
      <p:ext uri="{BB962C8B-B14F-4D97-AF65-F5344CB8AC3E}">
        <p14:creationId xmlns:p14="http://schemas.microsoft.com/office/powerpoint/2010/main" val="263386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CA340D-312D-204F-893F-B70EFC62E15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Thank you for working together</a:t>
            </a:r>
          </a:p>
          <a:p>
            <a:r>
              <a:rPr lang="en-GB" dirty="0"/>
              <a:t>Thank you for the discussion</a:t>
            </a:r>
          </a:p>
          <a:p>
            <a:r>
              <a:rPr lang="en-GB" dirty="0"/>
              <a:t>Thank you for the constructive work</a:t>
            </a:r>
          </a:p>
          <a:p>
            <a:r>
              <a:rPr lang="en-GB" dirty="0"/>
              <a:t>Thank you for creating decent results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5111DDD-5AD3-4503-A0AA-5193E1482BCB}"/>
              </a:ext>
            </a:extLst>
          </p:cNvPr>
          <p:cNvSpPr txBox="1"/>
          <p:nvPr/>
        </p:nvSpPr>
        <p:spPr>
          <a:xfrm>
            <a:off x="1692432" y="489400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stay safe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AF79E8-318D-4DE7-8CF3-110F96A5B2FE}"/>
              </a:ext>
            </a:extLst>
          </p:cNvPr>
          <p:cNvSpPr txBox="1"/>
          <p:nvPr/>
        </p:nvSpPr>
        <p:spPr>
          <a:xfrm>
            <a:off x="957263" y="3852679"/>
            <a:ext cx="4424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>
                <a:solidFill>
                  <a:schemeClr val="accent2"/>
                </a:solidFill>
              </a:rPr>
              <a:t>You rock!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ppol">
      <a:dk1>
        <a:srgbClr val="000000"/>
      </a:dk1>
      <a:lt1>
        <a:srgbClr val="FFFFFF"/>
      </a:lt1>
      <a:dk2>
        <a:srgbClr val="0D316D"/>
      </a:dk2>
      <a:lt2>
        <a:srgbClr val="F7F9FC"/>
      </a:lt2>
      <a:accent1>
        <a:srgbClr val="2279D6"/>
      </a:accent1>
      <a:accent2>
        <a:srgbClr val="00BAFF"/>
      </a:accent2>
      <a:accent3>
        <a:srgbClr val="0D316D"/>
      </a:accent3>
      <a:accent4>
        <a:srgbClr val="2279D6"/>
      </a:accent4>
      <a:accent5>
        <a:srgbClr val="1CBAF8"/>
      </a:accent5>
      <a:accent6>
        <a:srgbClr val="0D316D"/>
      </a:accent6>
      <a:hlink>
        <a:srgbClr val="2279D6"/>
      </a:hlink>
      <a:folHlink>
        <a:srgbClr val="1CBAF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1015</Words>
  <Application>Microsoft Office PowerPoint</Application>
  <PresentationFormat>Breitbild</PresentationFormat>
  <Paragraphs>265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PowerPoint-Präsentation</vt:lpstr>
      <vt:lpstr>Status</vt:lpstr>
      <vt:lpstr>Review – PINT identifiers &amp; SMP matching</vt:lpstr>
      <vt:lpstr>Must have #1 – Approval</vt:lpstr>
      <vt:lpstr>Must have #2 – Testbed – SMP Conformance Tests</vt:lpstr>
      <vt:lpstr>Must have #3 – Testbed – AS4 Conformance Tests </vt:lpstr>
      <vt:lpstr>Must have #4 – Senders sending, Receivers receiving</vt:lpstr>
      <vt:lpstr>Reality – PINT rush towards deadlines – still laggards</vt:lpstr>
      <vt:lpstr>Thank you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eDEC DDTS Kick-Off</dc:title>
  <dc:creator>Philip Helger</dc:creator>
  <cp:lastModifiedBy>Philip Helger</cp:lastModifiedBy>
  <cp:revision>229</cp:revision>
  <dcterms:created xsi:type="dcterms:W3CDTF">2019-10-08T18:52:00Z</dcterms:created>
  <dcterms:modified xsi:type="dcterms:W3CDTF">2020-11-30T11:23:56Z</dcterms:modified>
</cp:coreProperties>
</file>