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8551" r:id="rId5"/>
    <p:sldId id="1793" r:id="rId6"/>
    <p:sldId id="1799" r:id="rId7"/>
    <p:sldId id="8594" r:id="rId8"/>
    <p:sldId id="8608" r:id="rId9"/>
    <p:sldId id="8618" r:id="rId10"/>
    <p:sldId id="8619" r:id="rId11"/>
    <p:sldId id="8621" r:id="rId12"/>
    <p:sldId id="8620" r:id="rId13"/>
    <p:sldId id="8622" r:id="rId14"/>
    <p:sldId id="8623" r:id="rId15"/>
    <p:sldId id="86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ddevik, André" initials="HA" lastIdx="1" clrIdx="0">
    <p:extLst>
      <p:ext uri="{19B8F6BF-5375-455C-9EA6-DF929625EA0E}">
        <p15:presenceInfo xmlns:p15="http://schemas.microsoft.com/office/powerpoint/2012/main" userId="S::andre.hoddevik@difi.no::19a195a8-9008-4f8a-a7d9-53eccc8fa36c" providerId="AD"/>
      </p:ext>
    </p:extLst>
  </p:cmAuthor>
  <p:cmAuthor id="2" name="Hoddevik, André" initials="AH" lastIdx="1" clrIdx="1">
    <p:extLst>
      <p:ext uri="{19B8F6BF-5375-455C-9EA6-DF929625EA0E}">
        <p15:presenceInfo xmlns:p15="http://schemas.microsoft.com/office/powerpoint/2012/main" userId="Hoddevik, André" providerId="None"/>
      </p:ext>
    </p:extLst>
  </p:cmAuthor>
  <p:cmAuthor id="3" name="André Hoddevik" initials="ANHO" lastIdx="2" clrIdx="2">
    <p:extLst>
      <p:ext uri="{19B8F6BF-5375-455C-9EA6-DF929625EA0E}">
        <p15:presenceInfo xmlns:p15="http://schemas.microsoft.com/office/powerpoint/2012/main" userId="André Hoddev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AF8"/>
    <a:srgbClr val="E8ECF8"/>
    <a:srgbClr val="CCD7F0"/>
    <a:srgbClr val="92D050"/>
    <a:srgbClr val="00326D"/>
    <a:srgbClr val="007AD7"/>
    <a:srgbClr val="DBDBDB"/>
    <a:srgbClr val="00BAFF"/>
    <a:srgbClr val="F7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68" autoAdjust="0"/>
    <p:restoredTop sz="94652" autoAdjust="0"/>
  </p:normalViewPr>
  <p:slideViewPr>
    <p:cSldViewPr snapToGrid="0" snapToObjects="1">
      <p:cViewPr varScale="1">
        <p:scale>
          <a:sx n="154" d="100"/>
          <a:sy n="154" d="100"/>
        </p:scale>
        <p:origin x="924" y="108"/>
      </p:cViewPr>
      <p:guideLst/>
    </p:cSldViewPr>
  </p:slideViewPr>
  <p:outlineViewPr>
    <p:cViewPr>
      <p:scale>
        <a:sx n="33" d="100"/>
        <a:sy n="33" d="100"/>
      </p:scale>
      <p:origin x="0" y="-744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imons" userId="2d82047a-ffcd-40d0-b9a7-8802eba9f4bc" providerId="ADAL" clId="{FFCE779E-B313-4FA0-84C4-187E53F9DCF5}"/>
    <pc:docChg chg="undo custSel addSld delSld modSld">
      <pc:chgData name="Paul Simons" userId="2d82047a-ffcd-40d0-b9a7-8802eba9f4bc" providerId="ADAL" clId="{FFCE779E-B313-4FA0-84C4-187E53F9DCF5}" dt="2021-06-04T09:29:39.448" v="1338" actId="20577"/>
      <pc:docMkLst>
        <pc:docMk/>
      </pc:docMkLst>
      <pc:sldChg chg="modSp add mod">
        <pc:chgData name="Paul Simons" userId="2d82047a-ffcd-40d0-b9a7-8802eba9f4bc" providerId="ADAL" clId="{FFCE779E-B313-4FA0-84C4-187E53F9DCF5}" dt="2021-06-04T09:28:53.928" v="1337" actId="20577"/>
        <pc:sldMkLst>
          <pc:docMk/>
          <pc:sldMk cId="4168416946" sldId="1793"/>
        </pc:sldMkLst>
        <pc:spChg chg="mod">
          <ac:chgData name="Paul Simons" userId="2d82047a-ffcd-40d0-b9a7-8802eba9f4bc" providerId="ADAL" clId="{FFCE779E-B313-4FA0-84C4-187E53F9DCF5}" dt="2021-06-04T09:28:53.928" v="1337" actId="20577"/>
          <ac:spMkLst>
            <pc:docMk/>
            <pc:sldMk cId="4168416946" sldId="1793"/>
            <ac:spMk id="2" creationId="{204F6916-320D-4E33-AE89-24113CB87F45}"/>
          </ac:spMkLst>
        </pc:spChg>
      </pc:sldChg>
      <pc:sldChg chg="modSp add mod">
        <pc:chgData name="Paul Simons" userId="2d82047a-ffcd-40d0-b9a7-8802eba9f4bc" providerId="ADAL" clId="{FFCE779E-B313-4FA0-84C4-187E53F9DCF5}" dt="2021-06-02T14:52:30.498" v="1082" actId="20577"/>
        <pc:sldMkLst>
          <pc:docMk/>
          <pc:sldMk cId="207830917" sldId="1799"/>
        </pc:sldMkLst>
        <pc:spChg chg="mod">
          <ac:chgData name="Paul Simons" userId="2d82047a-ffcd-40d0-b9a7-8802eba9f4bc" providerId="ADAL" clId="{FFCE779E-B313-4FA0-84C4-187E53F9DCF5}" dt="2021-06-02T14:52:30.498" v="1082" actId="20577"/>
          <ac:spMkLst>
            <pc:docMk/>
            <pc:sldMk cId="207830917" sldId="1799"/>
            <ac:spMk id="2" creationId="{81D46861-E401-4A94-9A15-6F376BFF5FC4}"/>
          </ac:spMkLst>
        </pc:spChg>
      </pc:sldChg>
      <pc:sldChg chg="modSp mod">
        <pc:chgData name="Paul Simons" userId="2d82047a-ffcd-40d0-b9a7-8802eba9f4bc" providerId="ADAL" clId="{FFCE779E-B313-4FA0-84C4-187E53F9DCF5}" dt="2021-05-31T16:04:13.728" v="10" actId="20577"/>
        <pc:sldMkLst>
          <pc:docMk/>
          <pc:sldMk cId="1487652082" sldId="8551"/>
        </pc:sldMkLst>
        <pc:spChg chg="mod">
          <ac:chgData name="Paul Simons" userId="2d82047a-ffcd-40d0-b9a7-8802eba9f4bc" providerId="ADAL" clId="{FFCE779E-B313-4FA0-84C4-187E53F9DCF5}" dt="2021-05-31T16:04:13.728" v="10" actId="20577"/>
          <ac:spMkLst>
            <pc:docMk/>
            <pc:sldMk cId="1487652082" sldId="8551"/>
            <ac:spMk id="2" creationId="{5434B3B9-CE32-4769-B38A-6677402A269D}"/>
          </ac:spMkLst>
        </pc:spChg>
      </pc:sldChg>
      <pc:sldChg chg="addSp delSp modSp mod">
        <pc:chgData name="Paul Simons" userId="2d82047a-ffcd-40d0-b9a7-8802eba9f4bc" providerId="ADAL" clId="{FFCE779E-B313-4FA0-84C4-187E53F9DCF5}" dt="2021-05-31T16:33:09.733" v="476" actId="255"/>
        <pc:sldMkLst>
          <pc:docMk/>
          <pc:sldMk cId="3635764134" sldId="8594"/>
        </pc:sldMkLst>
        <pc:spChg chg="mod">
          <ac:chgData name="Paul Simons" userId="2d82047a-ffcd-40d0-b9a7-8802eba9f4bc" providerId="ADAL" clId="{FFCE779E-B313-4FA0-84C4-187E53F9DCF5}" dt="2021-05-31T16:11:48.767" v="82" actId="20577"/>
          <ac:spMkLst>
            <pc:docMk/>
            <pc:sldMk cId="3635764134" sldId="8594"/>
            <ac:spMk id="2" creationId="{A15E0AA8-C2F7-4DFD-9372-04B81F53E767}"/>
          </ac:spMkLst>
        </pc:spChg>
        <pc:spChg chg="del mod">
          <ac:chgData name="Paul Simons" userId="2d82047a-ffcd-40d0-b9a7-8802eba9f4bc" providerId="ADAL" clId="{FFCE779E-B313-4FA0-84C4-187E53F9DCF5}" dt="2021-05-31T16:04:36.245" v="30" actId="478"/>
          <ac:spMkLst>
            <pc:docMk/>
            <pc:sldMk cId="3635764134" sldId="8594"/>
            <ac:spMk id="4" creationId="{CCD5F720-5FC2-40BC-9A08-6323F3245431}"/>
          </ac:spMkLst>
        </pc:spChg>
        <pc:spChg chg="add mod">
          <ac:chgData name="Paul Simons" userId="2d82047a-ffcd-40d0-b9a7-8802eba9f4bc" providerId="ADAL" clId="{FFCE779E-B313-4FA0-84C4-187E53F9DCF5}" dt="2021-05-31T16:32:58.140" v="472" actId="403"/>
          <ac:spMkLst>
            <pc:docMk/>
            <pc:sldMk cId="3635764134" sldId="8594"/>
            <ac:spMk id="5" creationId="{A83A4AC2-191B-459E-990E-F6A5998032F4}"/>
          </ac:spMkLst>
        </pc:spChg>
        <pc:spChg chg="add mod">
          <ac:chgData name="Paul Simons" userId="2d82047a-ffcd-40d0-b9a7-8802eba9f4bc" providerId="ADAL" clId="{FFCE779E-B313-4FA0-84C4-187E53F9DCF5}" dt="2021-05-31T16:33:09.733" v="476" actId="255"/>
          <ac:spMkLst>
            <pc:docMk/>
            <pc:sldMk cId="3635764134" sldId="8594"/>
            <ac:spMk id="6" creationId="{FB296C06-7F0D-4D8F-9E94-51522EAFC2B8}"/>
          </ac:spMkLst>
        </pc:spChg>
        <pc:spChg chg="add mod">
          <ac:chgData name="Paul Simons" userId="2d82047a-ffcd-40d0-b9a7-8802eba9f4bc" providerId="ADAL" clId="{FFCE779E-B313-4FA0-84C4-187E53F9DCF5}" dt="2021-05-31T16:32:19.058" v="461" actId="14100"/>
          <ac:spMkLst>
            <pc:docMk/>
            <pc:sldMk cId="3635764134" sldId="8594"/>
            <ac:spMk id="7" creationId="{1DA842F9-1928-4837-B8A0-41A3FC30B3C8}"/>
          </ac:spMkLst>
        </pc:spChg>
        <pc:spChg chg="add mod">
          <ac:chgData name="Paul Simons" userId="2d82047a-ffcd-40d0-b9a7-8802eba9f4bc" providerId="ADAL" clId="{FFCE779E-B313-4FA0-84C4-187E53F9DCF5}" dt="2021-05-31T16:13:40.560" v="128" actId="20577"/>
          <ac:spMkLst>
            <pc:docMk/>
            <pc:sldMk cId="3635764134" sldId="8594"/>
            <ac:spMk id="8" creationId="{5430E36F-2141-4346-B0E1-494A11A91CBE}"/>
          </ac:spMkLst>
        </pc:spChg>
        <pc:spChg chg="add mod">
          <ac:chgData name="Paul Simons" userId="2d82047a-ffcd-40d0-b9a7-8802eba9f4bc" providerId="ADAL" clId="{FFCE779E-B313-4FA0-84C4-187E53F9DCF5}" dt="2021-05-31T16:09:49.543" v="37" actId="1076"/>
          <ac:spMkLst>
            <pc:docMk/>
            <pc:sldMk cId="3635764134" sldId="8594"/>
            <ac:spMk id="9" creationId="{26779B8D-4ACF-4830-A1C4-4F2F3EF95488}"/>
          </ac:spMkLst>
        </pc:spChg>
        <pc:spChg chg="add mod">
          <ac:chgData name="Paul Simons" userId="2d82047a-ffcd-40d0-b9a7-8802eba9f4bc" providerId="ADAL" clId="{FFCE779E-B313-4FA0-84C4-187E53F9DCF5}" dt="2021-05-31T16:10:21.545" v="41" actId="1076"/>
          <ac:spMkLst>
            <pc:docMk/>
            <pc:sldMk cId="3635764134" sldId="8594"/>
            <ac:spMk id="10" creationId="{706ADAB1-AD63-4D0D-9DD8-607B52030564}"/>
          </ac:spMkLst>
        </pc:spChg>
        <pc:spChg chg="add mod">
          <ac:chgData name="Paul Simons" userId="2d82047a-ffcd-40d0-b9a7-8802eba9f4bc" providerId="ADAL" clId="{FFCE779E-B313-4FA0-84C4-187E53F9DCF5}" dt="2021-05-31T16:18:13.853" v="189" actId="20577"/>
          <ac:spMkLst>
            <pc:docMk/>
            <pc:sldMk cId="3635764134" sldId="8594"/>
            <ac:spMk id="11" creationId="{F7A39F9A-5B71-423D-8074-D9C5C7EF7268}"/>
          </ac:spMkLst>
        </pc:spChg>
        <pc:spChg chg="add del mod">
          <ac:chgData name="Paul Simons" userId="2d82047a-ffcd-40d0-b9a7-8802eba9f4bc" providerId="ADAL" clId="{FFCE779E-B313-4FA0-84C4-187E53F9DCF5}" dt="2021-05-31T16:21:19.130" v="244" actId="21"/>
          <ac:spMkLst>
            <pc:docMk/>
            <pc:sldMk cId="3635764134" sldId="8594"/>
            <ac:spMk id="12" creationId="{B3DA447D-2104-440D-9A61-5A0D96D4F3E9}"/>
          </ac:spMkLst>
        </pc:spChg>
        <pc:spChg chg="add del mod">
          <ac:chgData name="Paul Simons" userId="2d82047a-ffcd-40d0-b9a7-8802eba9f4bc" providerId="ADAL" clId="{FFCE779E-B313-4FA0-84C4-187E53F9DCF5}" dt="2021-05-31T16:19:49.508" v="238" actId="478"/>
          <ac:spMkLst>
            <pc:docMk/>
            <pc:sldMk cId="3635764134" sldId="8594"/>
            <ac:spMk id="13" creationId="{90BF5986-6FA2-4F67-8C4B-AA204D0588C0}"/>
          </ac:spMkLst>
        </pc:spChg>
        <pc:spChg chg="add del mod">
          <ac:chgData name="Paul Simons" userId="2d82047a-ffcd-40d0-b9a7-8802eba9f4bc" providerId="ADAL" clId="{FFCE779E-B313-4FA0-84C4-187E53F9DCF5}" dt="2021-05-31T16:20:56.860" v="243"/>
          <ac:spMkLst>
            <pc:docMk/>
            <pc:sldMk cId="3635764134" sldId="8594"/>
            <ac:spMk id="14" creationId="{11C0C36B-498C-4D7D-BE3A-C281A70B9DF9}"/>
          </ac:spMkLst>
        </pc:spChg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120471749" sldId="8595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244659434" sldId="8596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594150163" sldId="8597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3351972290" sldId="8598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955530777" sldId="8599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851405502" sldId="8600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338673130" sldId="8601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630189749" sldId="8602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3634764469" sldId="8603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3157484960" sldId="8606"/>
        </pc:sldMkLst>
      </pc:sldChg>
      <pc:sldChg chg="addSp delSp modSp mod">
        <pc:chgData name="Paul Simons" userId="2d82047a-ffcd-40d0-b9a7-8802eba9f4bc" providerId="ADAL" clId="{FFCE779E-B313-4FA0-84C4-187E53F9DCF5}" dt="2021-05-31T16:43:53.043" v="629" actId="20577"/>
        <pc:sldMkLst>
          <pc:docMk/>
          <pc:sldMk cId="2055706358" sldId="8608"/>
        </pc:sldMkLst>
        <pc:spChg chg="mod">
          <ac:chgData name="Paul Simons" userId="2d82047a-ffcd-40d0-b9a7-8802eba9f4bc" providerId="ADAL" clId="{FFCE779E-B313-4FA0-84C4-187E53F9DCF5}" dt="2021-05-31T16:25:00.790" v="281"/>
          <ac:spMkLst>
            <pc:docMk/>
            <pc:sldMk cId="2055706358" sldId="8608"/>
            <ac:spMk id="2" creationId="{00000000-0000-0000-0000-000000000000}"/>
          </ac:spMkLst>
        </pc:spChg>
        <pc:spChg chg="del">
          <ac:chgData name="Paul Simons" userId="2d82047a-ffcd-40d0-b9a7-8802eba9f4bc" providerId="ADAL" clId="{FFCE779E-B313-4FA0-84C4-187E53F9DCF5}" dt="2021-05-31T16:21:36.279" v="245" actId="478"/>
          <ac:spMkLst>
            <pc:docMk/>
            <pc:sldMk cId="2055706358" sldId="8608"/>
            <ac:spMk id="4" creationId="{00000000-0000-0000-0000-000000000000}"/>
          </ac:spMkLst>
        </pc:spChg>
        <pc:spChg chg="add del mod">
          <ac:chgData name="Paul Simons" userId="2d82047a-ffcd-40d0-b9a7-8802eba9f4bc" providerId="ADAL" clId="{FFCE779E-B313-4FA0-84C4-187E53F9DCF5}" dt="2021-05-31T16:21:39.310" v="246" actId="478"/>
          <ac:spMkLst>
            <pc:docMk/>
            <pc:sldMk cId="2055706358" sldId="8608"/>
            <ac:spMk id="6" creationId="{6BE429C1-66B2-4775-ABFB-2C82CAB8CC1F}"/>
          </ac:spMkLst>
        </pc:spChg>
        <pc:spChg chg="add mod">
          <ac:chgData name="Paul Simons" userId="2d82047a-ffcd-40d0-b9a7-8802eba9f4bc" providerId="ADAL" clId="{FFCE779E-B313-4FA0-84C4-187E53F9DCF5}" dt="2021-05-31T16:26:55.572" v="294" actId="6549"/>
          <ac:spMkLst>
            <pc:docMk/>
            <pc:sldMk cId="2055706358" sldId="8608"/>
            <ac:spMk id="7" creationId="{D2A7C838-E7BA-4AC2-B383-5EEB35C89A24}"/>
          </ac:spMkLst>
        </pc:spChg>
        <pc:spChg chg="add mod">
          <ac:chgData name="Paul Simons" userId="2d82047a-ffcd-40d0-b9a7-8802eba9f4bc" providerId="ADAL" clId="{FFCE779E-B313-4FA0-84C4-187E53F9DCF5}" dt="2021-05-31T16:26:36.016" v="285" actId="1076"/>
          <ac:spMkLst>
            <pc:docMk/>
            <pc:sldMk cId="2055706358" sldId="8608"/>
            <ac:spMk id="8" creationId="{A26F3932-5796-4D73-ACB9-73714C9B3B20}"/>
          </ac:spMkLst>
        </pc:spChg>
        <pc:spChg chg="add mod">
          <ac:chgData name="Paul Simons" userId="2d82047a-ffcd-40d0-b9a7-8802eba9f4bc" providerId="ADAL" clId="{FFCE779E-B313-4FA0-84C4-187E53F9DCF5}" dt="2021-05-31T16:43:53.043" v="629" actId="20577"/>
          <ac:spMkLst>
            <pc:docMk/>
            <pc:sldMk cId="2055706358" sldId="8608"/>
            <ac:spMk id="9" creationId="{E444A4F3-1418-4855-BA66-3A34097F4EFC}"/>
          </ac:spMkLst>
        </pc:spChg>
        <pc:spChg chg="add mod">
          <ac:chgData name="Paul Simons" userId="2d82047a-ffcd-40d0-b9a7-8802eba9f4bc" providerId="ADAL" clId="{FFCE779E-B313-4FA0-84C4-187E53F9DCF5}" dt="2021-05-31T16:42:24.407" v="609" actId="6549"/>
          <ac:spMkLst>
            <pc:docMk/>
            <pc:sldMk cId="2055706358" sldId="8608"/>
            <ac:spMk id="10" creationId="{FCCE1C04-608D-40C6-A2F9-C16A7E5847D8}"/>
          </ac:spMkLst>
        </pc:spChg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632927947" sldId="8609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4244154567" sldId="8610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036282531" sldId="8611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1377006929" sldId="8612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1894327770" sldId="8613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1099053216" sldId="8614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919060960" sldId="8615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380851122" sldId="8616"/>
        </pc:sldMkLst>
      </pc:sldChg>
      <pc:sldChg chg="del">
        <pc:chgData name="Paul Simons" userId="2d82047a-ffcd-40d0-b9a7-8802eba9f4bc" providerId="ADAL" clId="{FFCE779E-B313-4FA0-84C4-187E53F9DCF5}" dt="2021-05-31T16:36:39.175" v="517" actId="47"/>
        <pc:sldMkLst>
          <pc:docMk/>
          <pc:sldMk cId="2872164618" sldId="8617"/>
        </pc:sldMkLst>
      </pc:sldChg>
      <pc:sldChg chg="modSp add mod">
        <pc:chgData name="Paul Simons" userId="2d82047a-ffcd-40d0-b9a7-8802eba9f4bc" providerId="ADAL" clId="{FFCE779E-B313-4FA0-84C4-187E53F9DCF5}" dt="2021-05-31T16:34:08.952" v="495" actId="6549"/>
        <pc:sldMkLst>
          <pc:docMk/>
          <pc:sldMk cId="396283039" sldId="8618"/>
        </pc:sldMkLst>
        <pc:spChg chg="mod">
          <ac:chgData name="Paul Simons" userId="2d82047a-ffcd-40d0-b9a7-8802eba9f4bc" providerId="ADAL" clId="{FFCE779E-B313-4FA0-84C4-187E53F9DCF5}" dt="2021-05-31T16:31:51.472" v="450" actId="6549"/>
          <ac:spMkLst>
            <pc:docMk/>
            <pc:sldMk cId="396283039" sldId="8618"/>
            <ac:spMk id="2" creationId="{A15E0AA8-C2F7-4DFD-9372-04B81F53E767}"/>
          </ac:spMkLst>
        </pc:spChg>
        <pc:spChg chg="mod">
          <ac:chgData name="Paul Simons" userId="2d82047a-ffcd-40d0-b9a7-8802eba9f4bc" providerId="ADAL" clId="{FFCE779E-B313-4FA0-84C4-187E53F9DCF5}" dt="2021-05-31T16:33:41.555" v="483" actId="255"/>
          <ac:spMkLst>
            <pc:docMk/>
            <pc:sldMk cId="396283039" sldId="8618"/>
            <ac:spMk id="5" creationId="{A83A4AC2-191B-459E-990E-F6A5998032F4}"/>
          </ac:spMkLst>
        </pc:spChg>
        <pc:spChg chg="mod">
          <ac:chgData name="Paul Simons" userId="2d82047a-ffcd-40d0-b9a7-8802eba9f4bc" providerId="ADAL" clId="{FFCE779E-B313-4FA0-84C4-187E53F9DCF5}" dt="2021-05-31T16:34:08.952" v="495" actId="6549"/>
          <ac:spMkLst>
            <pc:docMk/>
            <pc:sldMk cId="396283039" sldId="8618"/>
            <ac:spMk id="6" creationId="{FB296C06-7F0D-4D8F-9E94-51522EAFC2B8}"/>
          </ac:spMkLst>
        </pc:spChg>
      </pc:sldChg>
      <pc:sldChg chg="addSp modSp add mod">
        <pc:chgData name="Paul Simons" userId="2d82047a-ffcd-40d0-b9a7-8802eba9f4bc" providerId="ADAL" clId="{FFCE779E-B313-4FA0-84C4-187E53F9DCF5}" dt="2021-06-04T09:29:39.448" v="1338" actId="20577"/>
        <pc:sldMkLst>
          <pc:docMk/>
          <pc:sldMk cId="1597572793" sldId="8619"/>
        </pc:sldMkLst>
        <pc:spChg chg="mod">
          <ac:chgData name="Paul Simons" userId="2d82047a-ffcd-40d0-b9a7-8802eba9f4bc" providerId="ADAL" clId="{FFCE779E-B313-4FA0-84C4-187E53F9DCF5}" dt="2021-06-04T09:29:39.448" v="1338" actId="20577"/>
          <ac:spMkLst>
            <pc:docMk/>
            <pc:sldMk cId="1597572793" sldId="8619"/>
            <ac:spMk id="2" creationId="{00000000-0000-0000-0000-000000000000}"/>
          </ac:spMkLst>
        </pc:spChg>
        <pc:spChg chg="mod">
          <ac:chgData name="Paul Simons" userId="2d82047a-ffcd-40d0-b9a7-8802eba9f4bc" providerId="ADAL" clId="{FFCE779E-B313-4FA0-84C4-187E53F9DCF5}" dt="2021-06-04T09:16:35.273" v="1100" actId="20577"/>
          <ac:spMkLst>
            <pc:docMk/>
            <pc:sldMk cId="1597572793" sldId="8619"/>
            <ac:spMk id="8" creationId="{A26F3932-5796-4D73-ACB9-73714C9B3B20}"/>
          </ac:spMkLst>
        </pc:spChg>
        <pc:spChg chg="mod">
          <ac:chgData name="Paul Simons" userId="2d82047a-ffcd-40d0-b9a7-8802eba9f4bc" providerId="ADAL" clId="{FFCE779E-B313-4FA0-84C4-187E53F9DCF5}" dt="2021-05-31T16:43:45.842" v="621" actId="20577"/>
          <ac:spMkLst>
            <pc:docMk/>
            <pc:sldMk cId="1597572793" sldId="8619"/>
            <ac:spMk id="9" creationId="{E444A4F3-1418-4855-BA66-3A34097F4EFC}"/>
          </ac:spMkLst>
        </pc:spChg>
        <pc:spChg chg="add mod">
          <ac:chgData name="Paul Simons" userId="2d82047a-ffcd-40d0-b9a7-8802eba9f4bc" providerId="ADAL" clId="{FFCE779E-B313-4FA0-84C4-187E53F9DCF5}" dt="2021-05-31T16:43:24.835" v="613" actId="20577"/>
          <ac:spMkLst>
            <pc:docMk/>
            <pc:sldMk cId="1597572793" sldId="8619"/>
            <ac:spMk id="10" creationId="{C9F991BD-B7E8-44F0-BD9D-DA9254F70F44}"/>
          </ac:spMkLst>
        </pc:spChg>
      </pc:sldChg>
      <pc:sldChg chg="addSp delSp modSp add mod">
        <pc:chgData name="Paul Simons" userId="2d82047a-ffcd-40d0-b9a7-8802eba9f4bc" providerId="ADAL" clId="{FFCE779E-B313-4FA0-84C4-187E53F9DCF5}" dt="2021-06-02T12:41:22.762" v="1019" actId="20577"/>
        <pc:sldMkLst>
          <pc:docMk/>
          <pc:sldMk cId="1781814969" sldId="8620"/>
        </pc:sldMkLst>
        <pc:spChg chg="mod">
          <ac:chgData name="Paul Simons" userId="2d82047a-ffcd-40d0-b9a7-8802eba9f4bc" providerId="ADAL" clId="{FFCE779E-B313-4FA0-84C4-187E53F9DCF5}" dt="2021-05-31T16:53:05.384" v="1018" actId="20577"/>
          <ac:spMkLst>
            <pc:docMk/>
            <pc:sldMk cId="1781814969" sldId="8620"/>
            <ac:spMk id="2" creationId="{00000000-0000-0000-0000-000000000000}"/>
          </ac:spMkLst>
        </pc:spChg>
        <pc:spChg chg="mod">
          <ac:chgData name="Paul Simons" userId="2d82047a-ffcd-40d0-b9a7-8802eba9f4bc" providerId="ADAL" clId="{FFCE779E-B313-4FA0-84C4-187E53F9DCF5}" dt="2021-05-31T16:52:18.160" v="997" actId="20577"/>
          <ac:spMkLst>
            <pc:docMk/>
            <pc:sldMk cId="1781814969" sldId="8620"/>
            <ac:spMk id="7" creationId="{D2A7C838-E7BA-4AC2-B383-5EEB35C89A24}"/>
          </ac:spMkLst>
        </pc:spChg>
        <pc:spChg chg="del">
          <ac:chgData name="Paul Simons" userId="2d82047a-ffcd-40d0-b9a7-8802eba9f4bc" providerId="ADAL" clId="{FFCE779E-B313-4FA0-84C4-187E53F9DCF5}" dt="2021-05-31T16:47:50.371" v="691" actId="478"/>
          <ac:spMkLst>
            <pc:docMk/>
            <pc:sldMk cId="1781814969" sldId="8620"/>
            <ac:spMk id="8" creationId="{A26F3932-5796-4D73-ACB9-73714C9B3B20}"/>
          </ac:spMkLst>
        </pc:spChg>
        <pc:spChg chg="del">
          <ac:chgData name="Paul Simons" userId="2d82047a-ffcd-40d0-b9a7-8802eba9f4bc" providerId="ADAL" clId="{FFCE779E-B313-4FA0-84C4-187E53F9DCF5}" dt="2021-05-31T16:47:54.824" v="693" actId="478"/>
          <ac:spMkLst>
            <pc:docMk/>
            <pc:sldMk cId="1781814969" sldId="8620"/>
            <ac:spMk id="9" creationId="{E444A4F3-1418-4855-BA66-3A34097F4EFC}"/>
          </ac:spMkLst>
        </pc:spChg>
        <pc:spChg chg="del">
          <ac:chgData name="Paul Simons" userId="2d82047a-ffcd-40d0-b9a7-8802eba9f4bc" providerId="ADAL" clId="{FFCE779E-B313-4FA0-84C4-187E53F9DCF5}" dt="2021-05-31T16:47:52.682" v="692" actId="478"/>
          <ac:spMkLst>
            <pc:docMk/>
            <pc:sldMk cId="1781814969" sldId="8620"/>
            <ac:spMk id="10" creationId="{C9F991BD-B7E8-44F0-BD9D-DA9254F70F44}"/>
          </ac:spMkLst>
        </pc:spChg>
        <pc:spChg chg="add mod">
          <ac:chgData name="Paul Simons" userId="2d82047a-ffcd-40d0-b9a7-8802eba9f4bc" providerId="ADAL" clId="{FFCE779E-B313-4FA0-84C4-187E53F9DCF5}" dt="2021-06-02T12:41:22.762" v="1019" actId="20577"/>
          <ac:spMkLst>
            <pc:docMk/>
            <pc:sldMk cId="1781814969" sldId="8620"/>
            <ac:spMk id="11" creationId="{55B26DED-EAAF-4964-9E57-FF1F10F3019C}"/>
          </ac:spMkLst>
        </pc:spChg>
      </pc:sldChg>
      <pc:sldChg chg="modSp add mod">
        <pc:chgData name="Paul Simons" userId="2d82047a-ffcd-40d0-b9a7-8802eba9f4bc" providerId="ADAL" clId="{FFCE779E-B313-4FA0-84C4-187E53F9DCF5}" dt="2021-06-04T09:28:16.015" v="1329" actId="14100"/>
        <pc:sldMkLst>
          <pc:docMk/>
          <pc:sldMk cId="2755076212" sldId="8621"/>
        </pc:sldMkLst>
        <pc:spChg chg="mod">
          <ac:chgData name="Paul Simons" userId="2d82047a-ffcd-40d0-b9a7-8802eba9f4bc" providerId="ADAL" clId="{FFCE779E-B313-4FA0-84C4-187E53F9DCF5}" dt="2021-06-04T09:28:16.015" v="1329" actId="14100"/>
          <ac:spMkLst>
            <pc:docMk/>
            <pc:sldMk cId="2755076212" sldId="8621"/>
            <ac:spMk id="2" creationId="{00000000-0000-0000-0000-000000000000}"/>
          </ac:spMkLst>
        </pc:spChg>
        <pc:spChg chg="mod">
          <ac:chgData name="Paul Simons" userId="2d82047a-ffcd-40d0-b9a7-8802eba9f4bc" providerId="ADAL" clId="{FFCE779E-B313-4FA0-84C4-187E53F9DCF5}" dt="2021-06-04T09:16:48.374" v="1103" actId="6549"/>
          <ac:spMkLst>
            <pc:docMk/>
            <pc:sldMk cId="2755076212" sldId="8621"/>
            <ac:spMk id="8" creationId="{A26F3932-5796-4D73-ACB9-73714C9B3B20}"/>
          </ac:spMkLst>
        </pc:spChg>
        <pc:spChg chg="mod">
          <ac:chgData name="Paul Simons" userId="2d82047a-ffcd-40d0-b9a7-8802eba9f4bc" providerId="ADAL" clId="{FFCE779E-B313-4FA0-84C4-187E53F9DCF5}" dt="2021-06-04T09:24:49.618" v="1249" actId="14100"/>
          <ac:spMkLst>
            <pc:docMk/>
            <pc:sldMk cId="2755076212" sldId="8621"/>
            <ac:spMk id="9" creationId="{E444A4F3-1418-4855-BA66-3A34097F4EFC}"/>
          </ac:spMkLst>
        </pc:spChg>
        <pc:spChg chg="mod">
          <ac:chgData name="Paul Simons" userId="2d82047a-ffcd-40d0-b9a7-8802eba9f4bc" providerId="ADAL" clId="{FFCE779E-B313-4FA0-84C4-187E53F9DCF5}" dt="2021-06-04T09:25:05.474" v="1274" actId="14100"/>
          <ac:spMkLst>
            <pc:docMk/>
            <pc:sldMk cId="2755076212" sldId="8621"/>
            <ac:spMk id="10" creationId="{C9F991BD-B7E8-44F0-BD9D-DA9254F70F44}"/>
          </ac:spMkLst>
        </pc:spChg>
      </pc:sldChg>
    </pc:docChg>
  </pc:docChgLst>
  <pc:docChgLst>
    <pc:chgData name="Paul Simons" userId="2d82047a-ffcd-40d0-b9a7-8802eba9f4bc" providerId="ADAL" clId="{3E34C7B6-059F-4DE9-9392-0436A71D4D25}"/>
    <pc:docChg chg="undo custSel addSld modSld sldOrd">
      <pc:chgData name="Paul Simons" userId="2d82047a-ffcd-40d0-b9a7-8802eba9f4bc" providerId="ADAL" clId="{3E34C7B6-059F-4DE9-9392-0436A71D4D25}" dt="2021-06-18T14:48:51.821" v="1456" actId="20577"/>
      <pc:docMkLst>
        <pc:docMk/>
      </pc:docMkLst>
      <pc:sldChg chg="modSp new mod">
        <pc:chgData name="Paul Simons" userId="2d82047a-ffcd-40d0-b9a7-8802eba9f4bc" providerId="ADAL" clId="{3E34C7B6-059F-4DE9-9392-0436A71D4D25}" dt="2021-06-18T14:37:18.395" v="771" actId="20577"/>
        <pc:sldMkLst>
          <pc:docMk/>
          <pc:sldMk cId="2478613326" sldId="8622"/>
        </pc:sldMkLst>
        <pc:spChg chg="mod">
          <ac:chgData name="Paul Simons" userId="2d82047a-ffcd-40d0-b9a7-8802eba9f4bc" providerId="ADAL" clId="{3E34C7B6-059F-4DE9-9392-0436A71D4D25}" dt="2021-06-18T14:23:39.745" v="28" actId="5793"/>
          <ac:spMkLst>
            <pc:docMk/>
            <pc:sldMk cId="2478613326" sldId="8622"/>
            <ac:spMk id="2" creationId="{A1C56398-62D3-43BA-BAEC-45639309E246}"/>
          </ac:spMkLst>
        </pc:spChg>
        <pc:spChg chg="mod">
          <ac:chgData name="Paul Simons" userId="2d82047a-ffcd-40d0-b9a7-8802eba9f4bc" providerId="ADAL" clId="{3E34C7B6-059F-4DE9-9392-0436A71D4D25}" dt="2021-06-18T14:37:18.395" v="771" actId="20577"/>
          <ac:spMkLst>
            <pc:docMk/>
            <pc:sldMk cId="2478613326" sldId="8622"/>
            <ac:spMk id="4" creationId="{2098D0C6-A73E-4C00-9738-CA44D919E1AD}"/>
          </ac:spMkLst>
        </pc:spChg>
      </pc:sldChg>
      <pc:sldChg chg="modSp add mod">
        <pc:chgData name="Paul Simons" userId="2d82047a-ffcd-40d0-b9a7-8802eba9f4bc" providerId="ADAL" clId="{3E34C7B6-059F-4DE9-9392-0436A71D4D25}" dt="2021-06-18T14:38:21.385" v="853" actId="20577"/>
        <pc:sldMkLst>
          <pc:docMk/>
          <pc:sldMk cId="2902721411" sldId="8623"/>
        </pc:sldMkLst>
        <pc:spChg chg="mod">
          <ac:chgData name="Paul Simons" userId="2d82047a-ffcd-40d0-b9a7-8802eba9f4bc" providerId="ADAL" clId="{3E34C7B6-059F-4DE9-9392-0436A71D4D25}" dt="2021-06-18T14:38:21.385" v="853" actId="20577"/>
          <ac:spMkLst>
            <pc:docMk/>
            <pc:sldMk cId="2902721411" sldId="8623"/>
            <ac:spMk id="4" creationId="{2098D0C6-A73E-4C00-9738-CA44D919E1AD}"/>
          </ac:spMkLst>
        </pc:spChg>
      </pc:sldChg>
      <pc:sldChg chg="modSp add mod ord">
        <pc:chgData name="Paul Simons" userId="2d82047a-ffcd-40d0-b9a7-8802eba9f4bc" providerId="ADAL" clId="{3E34C7B6-059F-4DE9-9392-0436A71D4D25}" dt="2021-06-18T14:48:51.821" v="1456" actId="20577"/>
        <pc:sldMkLst>
          <pc:docMk/>
          <pc:sldMk cId="925507136" sldId="8624"/>
        </pc:sldMkLst>
        <pc:spChg chg="mod">
          <ac:chgData name="Paul Simons" userId="2d82047a-ffcd-40d0-b9a7-8802eba9f4bc" providerId="ADAL" clId="{3E34C7B6-059F-4DE9-9392-0436A71D4D25}" dt="2021-06-18T14:40:29.975" v="860" actId="6549"/>
          <ac:spMkLst>
            <pc:docMk/>
            <pc:sldMk cId="925507136" sldId="8624"/>
            <ac:spMk id="2" creationId="{A1C56398-62D3-43BA-BAEC-45639309E246}"/>
          </ac:spMkLst>
        </pc:spChg>
        <pc:spChg chg="mod">
          <ac:chgData name="Paul Simons" userId="2d82047a-ffcd-40d0-b9a7-8802eba9f4bc" providerId="ADAL" clId="{3E34C7B6-059F-4DE9-9392-0436A71D4D25}" dt="2021-06-18T14:48:51.821" v="1456" actId="20577"/>
          <ac:spMkLst>
            <pc:docMk/>
            <pc:sldMk cId="925507136" sldId="8624"/>
            <ac:spMk id="4" creationId="{2098D0C6-A73E-4C00-9738-CA44D919E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68E7B-91B5-8243-8144-A5FE216C863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9371-2DDF-2841-B52C-AF59E998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B4DA1-A181-7C44-9957-E6D8276A45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765012" y="2796377"/>
            <a:ext cx="3918389" cy="12652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5834" y="2939143"/>
            <a:ext cx="4910137" cy="489857"/>
          </a:xfrm>
        </p:spPr>
        <p:txBody>
          <a:bodyPr anchor="b" anchorCtr="0">
            <a:no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Prescep,dclpd</a:t>
            </a:r>
            <a:r>
              <a:rPr lang="en-GB" dirty="0"/>
              <a:t>,</a:t>
            </a:r>
          </a:p>
          <a:p>
            <a:pPr lvl="0"/>
            <a:r>
              <a:rPr lang="en-GB" dirty="0"/>
              <a:t>[dc[</a:t>
            </a:r>
            <a:r>
              <a:rPr lang="en-GB" dirty="0" err="1"/>
              <a:t>pdlwentation</a:t>
            </a:r>
            <a:r>
              <a:rPr lang="en-GB" dirty="0"/>
              <a:t> Title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DD5BA8-322E-6248-9A23-99B741B3EB5A}"/>
              </a:ext>
            </a:extLst>
          </p:cNvPr>
          <p:cNvSpPr txBox="1">
            <a:spLocks/>
          </p:cNvSpPr>
          <p:nvPr userDrawn="1"/>
        </p:nvSpPr>
        <p:spPr>
          <a:xfrm>
            <a:off x="5185288" y="5739826"/>
            <a:ext cx="2149677" cy="33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200" u="none" dirty="0">
                <a:solidFill>
                  <a:schemeClr val="bg1"/>
                </a:solidFill>
              </a:rPr>
              <a:t>www.peppol.eu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2BD5A9-F3D8-384A-8158-C86A25949298}"/>
              </a:ext>
            </a:extLst>
          </p:cNvPr>
          <p:cNvSpPr txBox="1">
            <a:spLocks/>
          </p:cNvSpPr>
          <p:nvPr userDrawn="1"/>
        </p:nvSpPr>
        <p:spPr>
          <a:xfrm>
            <a:off x="5233707" y="6068782"/>
            <a:ext cx="2052839" cy="188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" u="none" dirty="0">
                <a:solidFill>
                  <a:schemeClr val="bg1">
                    <a:alpha val="40000"/>
                  </a:schemeClr>
                </a:solidFill>
              </a:rPr>
              <a:t>Peppol is owned by OpenPeppol AISBL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910E33-B0C5-42F3-B5E6-240F483E31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5834" y="3587297"/>
            <a:ext cx="4910137" cy="358775"/>
          </a:xfrm>
        </p:spPr>
        <p:txBody>
          <a:bodyPr>
            <a:no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043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B26F71-0A2F-2042-A44A-272B58C36BFB}"/>
              </a:ext>
            </a:extLst>
          </p:cNvPr>
          <p:cNvSpPr/>
          <p:nvPr userDrawn="1"/>
        </p:nvSpPr>
        <p:spPr>
          <a:xfrm>
            <a:off x="801496" y="2941117"/>
            <a:ext cx="3285596" cy="2861953"/>
          </a:xfrm>
          <a:prstGeom prst="rect">
            <a:avLst/>
          </a:prstGeom>
          <a:solidFill>
            <a:srgbClr val="00BAFF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3282229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E46302-BFBE-A44A-BEA7-F2E070161390}"/>
              </a:ext>
            </a:extLst>
          </p:cNvPr>
          <p:cNvSpPr/>
          <p:nvPr userDrawn="1"/>
        </p:nvSpPr>
        <p:spPr>
          <a:xfrm>
            <a:off x="4453202" y="2941117"/>
            <a:ext cx="3285596" cy="2861953"/>
          </a:xfrm>
          <a:prstGeom prst="rect">
            <a:avLst/>
          </a:prstGeom>
          <a:solidFill>
            <a:srgbClr val="007AD7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E68EF7-8E9B-604E-A002-6DA88D4B5844}"/>
              </a:ext>
            </a:extLst>
          </p:cNvPr>
          <p:cNvSpPr/>
          <p:nvPr userDrawn="1"/>
        </p:nvSpPr>
        <p:spPr>
          <a:xfrm>
            <a:off x="8101759" y="2941117"/>
            <a:ext cx="3285596" cy="2861953"/>
          </a:xfrm>
          <a:prstGeom prst="rect">
            <a:avLst/>
          </a:prstGeom>
          <a:solidFill>
            <a:srgbClr val="00326D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EA74456-E8B8-CA46-8A56-B65AED980E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6175" y="3181350"/>
            <a:ext cx="2502382" cy="2317750"/>
          </a:xfrm>
        </p:spPr>
        <p:txBody>
          <a:bodyPr>
            <a:noAutofit/>
          </a:bodyPr>
          <a:lstStyle>
            <a:lvl1pPr>
              <a:buClr>
                <a:srgbClr val="00326D"/>
              </a:buClr>
              <a:defRPr>
                <a:solidFill>
                  <a:srgbClr val="00326D"/>
                </a:solidFill>
              </a:defRPr>
            </a:lvl1pPr>
            <a:lvl2pPr marL="685800" indent="-228600">
              <a:buFontTx/>
              <a:buBlip>
                <a:blip r:embed="rId4"/>
              </a:buBlip>
              <a:defRPr>
                <a:solidFill>
                  <a:srgbClr val="00326D"/>
                </a:solidFill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rgbClr val="00326D"/>
                </a:solidFill>
              </a:defRPr>
            </a:lvl3pPr>
            <a:lvl4pPr marL="1600200" indent="-228600">
              <a:buFontTx/>
              <a:buBlip>
                <a:blip r:embed="rId5"/>
              </a:buBlip>
              <a:defRPr>
                <a:solidFill>
                  <a:srgbClr val="00326D"/>
                </a:solidFill>
              </a:defRPr>
            </a:lvl4pPr>
            <a:lvl5pPr marL="2057400" indent="-228600">
              <a:buFontTx/>
              <a:buBlip>
                <a:blip r:embed="rId5"/>
              </a:buBlip>
              <a:defRPr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CA6ABCC-1C55-6C45-B30C-D8BECE62C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5765" y="3181350"/>
            <a:ext cx="2645160" cy="2317750"/>
          </a:xfrm>
        </p:spPr>
        <p:txBody>
          <a:bodyPr>
            <a:noAutofit/>
          </a:bodyPr>
          <a:lstStyle>
            <a:lvl1pPr>
              <a:buClr>
                <a:srgbClr val="F7F9FC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D0D7BBC-8E0B-F24A-B2C6-B725965141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7058" y="3181350"/>
            <a:ext cx="2645160" cy="2317750"/>
          </a:xfrm>
        </p:spPr>
        <p:txBody>
          <a:bodyPr>
            <a:noAutofit/>
          </a:bodyPr>
          <a:lstStyle>
            <a:lvl1pPr>
              <a:buClr>
                <a:srgbClr val="F7F9FC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EB1F2610-63FB-4571-A786-AD27AA9AA9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37231" y="2353110"/>
            <a:ext cx="3282229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46524435-7836-4A67-B342-507EAD5E18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126" y="2353109"/>
            <a:ext cx="3282229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BAFF8-81B2-BE4A-8770-987BE457B37D}"/>
              </a:ext>
            </a:extLst>
          </p:cNvPr>
          <p:cNvSpPr/>
          <p:nvPr userDrawn="1"/>
        </p:nvSpPr>
        <p:spPr>
          <a:xfrm>
            <a:off x="7107382" y="0"/>
            <a:ext cx="5084618" cy="6858000"/>
          </a:xfrm>
          <a:prstGeom prst="rect">
            <a:avLst/>
          </a:prstGeom>
          <a:solidFill>
            <a:srgbClr val="007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7107382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4639973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321456"/>
            <a:ext cx="464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58BF75F-7C85-7D48-A4BD-E2EE6A730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5166A8-1B73-BC4C-8814-4565CFCD7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260474"/>
            <a:ext cx="5672138" cy="4226400"/>
          </a:xfrm>
          <a:solidFill>
            <a:schemeClr val="bg1"/>
          </a:solidFill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31053-3A45-8D4B-A2D7-2642339734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2781" y="1739578"/>
            <a:ext cx="4662344" cy="4588197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4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0931" y="3311392"/>
            <a:ext cx="4910137" cy="489857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Quote text to go here</a:t>
            </a:r>
            <a:endParaRPr lang="en-US" dirty="0"/>
          </a:p>
        </p:txBody>
      </p:sp>
      <p:pic>
        <p:nvPicPr>
          <p:cNvPr id="4" name="Picture 3" descr="A picture containing necklace, drawing, knot&#10;&#10;Description automatically generated">
            <a:extLst>
              <a:ext uri="{FF2B5EF4-FFF2-40B4-BE49-F238E27FC236}">
                <a16:creationId xmlns:a16="http://schemas.microsoft.com/office/drawing/2014/main" id="{F5868033-A3CE-3A4A-831A-E58E65705D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8665" y="2279971"/>
            <a:ext cx="1394669" cy="6595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9D1F0EA-E48B-F346-A71F-DC5FD25BA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0931" y="4041745"/>
            <a:ext cx="4910137" cy="489857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– Quote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1416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E99A6B-1FDE-0E49-9942-EC74E92CA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1781686"/>
            <a:ext cx="10582492" cy="377774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876550"/>
            <a:ext cx="5291137" cy="2682875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4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ext Box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254668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Blu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876550"/>
            <a:ext cx="5291137" cy="2682875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6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778D66-CD32-8F4B-BC00-176C1E3DE6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 numCol="2" spcCol="18000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78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4D5368E-8BB6-134E-81DA-5CF4EF87F3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773152" y="1469985"/>
            <a:ext cx="10613985" cy="5388014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dcdlsldscl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A2E87-725C-704B-A400-9AFF25B185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FB4DA1-A181-7C44-9957-E6D8276A45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5012" y="2796377"/>
            <a:ext cx="3918389" cy="1265245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DC6EF97-ABDE-424B-9438-7D55DF2DB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75834" y="2939143"/>
            <a:ext cx="4910137" cy="489857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/>
            </a:lvl1pPr>
          </a:lstStyle>
          <a:p>
            <a:endParaRPr lang="en-GB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573C36D-09C8-4AE1-9043-2F29DBA98DB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75834" y="3587297"/>
            <a:ext cx="4910137" cy="358775"/>
          </a:xfrm>
        </p:spPr>
        <p:txBody>
          <a:bodyPr>
            <a:noAutofit/>
          </a:bodyPr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455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BAFF8-81B2-BE4A-8770-987BE457B37D}"/>
              </a:ext>
            </a:extLst>
          </p:cNvPr>
          <p:cNvSpPr/>
          <p:nvPr userDrawn="1"/>
        </p:nvSpPr>
        <p:spPr>
          <a:xfrm>
            <a:off x="7107382" y="0"/>
            <a:ext cx="5084618" cy="6858000"/>
          </a:xfrm>
          <a:prstGeom prst="rect">
            <a:avLst/>
          </a:prstGeom>
          <a:solidFill>
            <a:srgbClr val="007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7107382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4639973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464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4627611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8BF75F-7C85-7D48-A4BD-E2EE6A730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5166A8-1B73-BC4C-8814-4565CFCD7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260474"/>
            <a:ext cx="5672138" cy="4226400"/>
          </a:xfrm>
          <a:solidFill>
            <a:schemeClr val="bg1"/>
          </a:solidFill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31053-3A45-8D4B-A2D7-2642339734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2781" y="2101376"/>
            <a:ext cx="4662344" cy="4226399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BAFF8-81B2-BE4A-8770-987BE457B37D}"/>
              </a:ext>
            </a:extLst>
          </p:cNvPr>
          <p:cNvSpPr/>
          <p:nvPr userDrawn="1"/>
        </p:nvSpPr>
        <p:spPr>
          <a:xfrm>
            <a:off x="7107382" y="0"/>
            <a:ext cx="5084618" cy="6858000"/>
          </a:xfrm>
          <a:prstGeom prst="rect">
            <a:avLst/>
          </a:prstGeom>
          <a:solidFill>
            <a:srgbClr val="007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7107382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1989567"/>
            <a:ext cx="5779860" cy="560276"/>
          </a:xfrm>
        </p:spPr>
        <p:txBody>
          <a:bodyPr anchor="b" anchorCtr="0"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8BF75F-7C85-7D48-A4BD-E2EE6A730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31053-3A45-8D4B-A2D7-2642339734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92425" y="2727016"/>
            <a:ext cx="5470214" cy="3600758"/>
          </a:xfrm>
        </p:spPr>
        <p:txBody>
          <a:bodyPr>
            <a:noAutofit/>
          </a:bodyPr>
          <a:lstStyle>
            <a:lvl1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0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ide Text Box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352191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1706882"/>
            <a:ext cx="10582492" cy="4629171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1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Wide Text Box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1706882"/>
            <a:ext cx="10582492" cy="4629171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A965A-BF49-4715-9878-BB3F2B0D7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72658"/>
          <a:stretch/>
        </p:blipFill>
        <p:spPr>
          <a:xfrm>
            <a:off x="0" y="1"/>
            <a:ext cx="12192000" cy="1383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597E6-7C33-4CBB-9315-B7B516E6B0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42C1AB-9AF2-4AB1-BC04-DB2BA0C5A1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 anchor="b" anchorCtr="0"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09F976-FF20-4B44-8AEF-FBD965985F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087745"/>
            <a:ext cx="10582492" cy="440513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Blue Top 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658"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 anchor="b" anchorCtr="0"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E99A6B-1FDE-0E49-9942-EC74E92CA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087745"/>
            <a:ext cx="10582492" cy="4405130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2034703-0405-4116-A1DB-DB8297BAD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7" y="3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FD9DF8B-7625-644C-9B05-4EFE9453FB72}"/>
              </a:ext>
            </a:extLst>
          </p:cNvPr>
          <p:cNvSpPr txBox="1">
            <a:spLocks/>
          </p:cNvSpPr>
          <p:nvPr userDrawn="1"/>
        </p:nvSpPr>
        <p:spPr>
          <a:xfrm>
            <a:off x="4395731" y="2428386"/>
            <a:ext cx="2601906" cy="26280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600" b="1" spc="300" dirty="0"/>
              <a:t>MORE INFORMATION</a:t>
            </a:r>
          </a:p>
          <a:p>
            <a:pPr algn="ctr"/>
            <a:endParaRPr lang="en-GB" sz="1600" b="1" dirty="0"/>
          </a:p>
          <a:p>
            <a:pPr algn="ctr"/>
            <a:r>
              <a:rPr lang="en-GB" sz="2000" b="1" dirty="0"/>
              <a:t>info@peppol.eu</a:t>
            </a:r>
          </a:p>
          <a:p>
            <a:pPr algn="ctr"/>
            <a:r>
              <a:rPr lang="en-GB" sz="2000" b="1" u="none" dirty="0">
                <a:solidFill>
                  <a:schemeClr val="bg1"/>
                </a:solidFill>
              </a:rPr>
              <a:t>www.peppol.eu</a:t>
            </a:r>
          </a:p>
          <a:p>
            <a:pPr algn="ctr"/>
            <a:endParaRPr lang="en-GB" sz="1600" b="1" dirty="0"/>
          </a:p>
          <a:p>
            <a:pPr algn="ctr"/>
            <a:endParaRPr lang="en-GB" sz="1000" b="1" spc="300" dirty="0"/>
          </a:p>
          <a:p>
            <a:pPr algn="ctr"/>
            <a:r>
              <a:rPr lang="en-GB" sz="1600" b="1" spc="300" dirty="0"/>
              <a:t>FOLLOW US</a:t>
            </a:r>
          </a:p>
          <a:p>
            <a:endParaRPr lang="en-GB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D9B8C-07DD-414F-B44B-A0104CB10B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723684" y="4460618"/>
            <a:ext cx="491366" cy="491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1389A-0253-2741-8F9C-743A648216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040141" y="4460618"/>
            <a:ext cx="491366" cy="49136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367EEC1-A766-7745-96F5-B9DC4133A9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92212" y="1990352"/>
            <a:ext cx="2817625" cy="2877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BBA5F-7697-47EB-A3C7-70EA63D2720E}"/>
              </a:ext>
            </a:extLst>
          </p:cNvPr>
          <p:cNvSpPr txBox="1"/>
          <p:nvPr userDrawn="1"/>
        </p:nvSpPr>
        <p:spPr>
          <a:xfrm>
            <a:off x="4395731" y="1618218"/>
            <a:ext cx="2753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9" name="Picture Placeholder 8" descr="A picture containing dark, light, clear, water&#10;&#10;Description automatically generated">
            <a:extLst>
              <a:ext uri="{FF2B5EF4-FFF2-40B4-BE49-F238E27FC236}">
                <a16:creationId xmlns:a16="http://schemas.microsoft.com/office/drawing/2014/main" id="{8C1EB165-2842-4112-843C-77DE78B1C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197"/>
          <a:stretch/>
        </p:blipFill>
        <p:spPr>
          <a:xfrm>
            <a:off x="7898040" y="1965892"/>
            <a:ext cx="3891406" cy="2987464"/>
          </a:xfrm>
          <a:prstGeom prst="rect">
            <a:avLst/>
          </a:prstGeom>
          <a:solidFill>
            <a:schemeClr val="bg1"/>
          </a:solidFill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26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44102E-C22E-BE46-ADAD-5A7FFEA06DFD}"/>
              </a:ext>
            </a:extLst>
          </p:cNvPr>
          <p:cNvSpPr/>
          <p:nvPr userDrawn="1"/>
        </p:nvSpPr>
        <p:spPr>
          <a:xfrm>
            <a:off x="6274040" y="2941117"/>
            <a:ext cx="5113097" cy="2861953"/>
          </a:xfrm>
          <a:prstGeom prst="rect">
            <a:avLst/>
          </a:prstGeom>
          <a:solidFill>
            <a:srgbClr val="007AD7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B26F71-0A2F-2042-A44A-272B58C36BFB}"/>
              </a:ext>
            </a:extLst>
          </p:cNvPr>
          <p:cNvSpPr/>
          <p:nvPr userDrawn="1"/>
        </p:nvSpPr>
        <p:spPr>
          <a:xfrm>
            <a:off x="801495" y="2941117"/>
            <a:ext cx="5113097" cy="2861953"/>
          </a:xfrm>
          <a:prstGeom prst="rect">
            <a:avLst/>
          </a:prstGeom>
          <a:solidFill>
            <a:srgbClr val="00BAFF"/>
          </a:solidFill>
          <a:ln>
            <a:noFill/>
          </a:ln>
          <a:effectLst>
            <a:outerShdw blurRad="444500" dist="381000" dir="30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109729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685E4-A6C1-C743-AB56-4C134CA17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6175" y="3181350"/>
            <a:ext cx="4413250" cy="2317750"/>
          </a:xfrm>
        </p:spPr>
        <p:txBody>
          <a:bodyPr>
            <a:noAutofit/>
          </a:bodyPr>
          <a:lstStyle>
            <a:lvl1pPr>
              <a:buClr>
                <a:srgbClr val="00326D"/>
              </a:buClr>
              <a:defRPr>
                <a:solidFill>
                  <a:srgbClr val="00326D"/>
                </a:solidFill>
              </a:defRPr>
            </a:lvl1pPr>
            <a:lvl2pPr marL="685800" indent="-228600">
              <a:buFontTx/>
              <a:buBlip>
                <a:blip r:embed="rId4"/>
              </a:buBlip>
              <a:defRPr>
                <a:solidFill>
                  <a:srgbClr val="00326D"/>
                </a:solidFill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rgbClr val="00326D"/>
                </a:solidFill>
              </a:defRPr>
            </a:lvl3pPr>
            <a:lvl4pPr marL="1600200" indent="-228600">
              <a:buFontTx/>
              <a:buBlip>
                <a:blip r:embed="rId5"/>
              </a:buBlip>
              <a:defRPr>
                <a:solidFill>
                  <a:srgbClr val="00326D"/>
                </a:solidFill>
              </a:defRPr>
            </a:lvl4pPr>
            <a:lvl5pPr marL="2057400" indent="-228600">
              <a:buFontTx/>
              <a:buBlip>
                <a:blip r:embed="rId5"/>
              </a:buBlip>
              <a:defRPr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28BB382-0E43-254D-AF06-EC9A555C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18968" y="3181350"/>
            <a:ext cx="4413250" cy="2317750"/>
          </a:xfrm>
        </p:spPr>
        <p:txBody>
          <a:bodyPr>
            <a:noAutofit/>
          </a:bodyPr>
          <a:lstStyle>
            <a:lvl1pPr>
              <a:buClr>
                <a:srgbClr val="F7F9FC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6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7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E8010FE8-AF46-49F3-9A18-0FE6A2AB29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7626" y="2353109"/>
            <a:ext cx="5109729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47D0C-B625-0C4B-A036-692DC325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CE0E-3D1D-574F-BD6F-52151022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FB4A-D389-2C41-9D48-BDF357A0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82E0-4596-5E40-9B2F-B7E327C0CAD7}" type="datetime1">
              <a:rPr lang="en-GB" smtClean="0"/>
              <a:t>18/06/2021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E54F-FED9-2A41-8618-CC9E03F9F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A4CD-8FF0-754C-A598-DC59CD84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340D-312D-204F-893F-B70EFC62E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6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0" r:id="rId3"/>
    <p:sldLayoutId id="2147483659" r:id="rId4"/>
    <p:sldLayoutId id="2147483669" r:id="rId5"/>
    <p:sldLayoutId id="2147483661" r:id="rId6"/>
    <p:sldLayoutId id="2147483660" r:id="rId7"/>
    <p:sldLayoutId id="2147483650" r:id="rId8"/>
    <p:sldLayoutId id="2147483653" r:id="rId9"/>
    <p:sldLayoutId id="2147483654" r:id="rId10"/>
    <p:sldLayoutId id="2147483652" r:id="rId11"/>
    <p:sldLayoutId id="2147483656" r:id="rId12"/>
    <p:sldLayoutId id="2147483664" r:id="rId13"/>
    <p:sldLayoutId id="2147483651" r:id="rId14"/>
    <p:sldLayoutId id="2147483667" r:id="rId15"/>
    <p:sldLayoutId id="2147483663" r:id="rId16"/>
    <p:sldLayoutId id="2147483658" r:id="rId17"/>
    <p:sldLayoutId id="2147483662" r:id="rId18"/>
    <p:sldLayoutId id="2147483655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2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AD7"/>
        </a:buClr>
        <a:buFont typeface="Arial" panose="020B0604020202020204" pitchFamily="34" charset="0"/>
        <a:buChar char="•"/>
        <a:defRPr sz="20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2"/>
        </a:buBlip>
        <a:defRPr sz="18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png"/><Relationship Id="rId7" Type="http://schemas.openxmlformats.org/officeDocument/2006/relationships/image" Target="../media/image2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B3B9-CE32-4769-B38A-6677402A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PINT </a:t>
            </a:r>
            <a:r>
              <a:rPr lang="en-GB" dirty="0" err="1"/>
              <a:t>PoC</a:t>
            </a:r>
            <a:r>
              <a:rPr lang="en-GB" dirty="0"/>
              <a:t> Scenarios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FC645-4F3D-40C2-811B-E9F315448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E74F3-06FA-4C2F-A025-64CEDD7BDF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65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6398-62D3-43BA-BAEC-45639309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Scenarios</a:t>
            </a:r>
            <a:r>
              <a:rPr lang="nl-BE" dirty="0"/>
              <a:t> C1 – C2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17B9F-7526-4C02-BB73-C7F00196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8D0C6-A73E-4C00-9738-CA44D919E1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C1 </a:t>
            </a:r>
            <a:r>
              <a:rPr lang="nl-BE" dirty="0" err="1"/>
              <a:t>sends</a:t>
            </a:r>
            <a:r>
              <a:rPr lang="nl-BE" dirty="0"/>
              <a:t> native SP file </a:t>
            </a:r>
            <a:r>
              <a:rPr lang="nl-BE" dirty="0" err="1"/>
              <a:t>to</a:t>
            </a:r>
            <a:r>
              <a:rPr lang="nl-BE" dirty="0"/>
              <a:t> C2</a:t>
            </a:r>
          </a:p>
          <a:p>
            <a:pPr lvl="1"/>
            <a:r>
              <a:rPr lang="nl-BE" dirty="0"/>
              <a:t>C1 no change</a:t>
            </a:r>
          </a:p>
          <a:p>
            <a:pPr lvl="1"/>
            <a:r>
              <a:rPr lang="nl-BE" dirty="0"/>
              <a:t>C2 checks the DDTS </a:t>
            </a:r>
            <a:r>
              <a:rPr lang="nl-BE" dirty="0" err="1"/>
              <a:t>receiving</a:t>
            </a:r>
            <a:r>
              <a:rPr lang="nl-BE" dirty="0"/>
              <a:t> </a:t>
            </a:r>
            <a:r>
              <a:rPr lang="nl-BE" dirty="0" err="1"/>
              <a:t>capabilities</a:t>
            </a:r>
            <a:endParaRPr lang="nl-BE" dirty="0"/>
          </a:p>
          <a:p>
            <a:pPr lvl="1"/>
            <a:r>
              <a:rPr lang="nl-BE" dirty="0"/>
              <a:t>C2 </a:t>
            </a:r>
            <a:r>
              <a:rPr lang="nl-BE" dirty="0" err="1"/>
              <a:t>creates</a:t>
            </a:r>
            <a:r>
              <a:rPr lang="nl-BE" dirty="0"/>
              <a:t> a </a:t>
            </a:r>
            <a:r>
              <a:rPr lang="nl-BE" dirty="0" err="1"/>
              <a:t>valid</a:t>
            </a:r>
            <a:r>
              <a:rPr lang="nl-BE" dirty="0"/>
              <a:t> PINT </a:t>
            </a:r>
            <a:r>
              <a:rPr lang="nl-BE" dirty="0" err="1"/>
              <a:t>invoice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corresponding</a:t>
            </a:r>
            <a:r>
              <a:rPr lang="nl-BE" dirty="0"/>
              <a:t> SBDH</a:t>
            </a:r>
          </a:p>
          <a:p>
            <a:pPr lvl="1"/>
            <a:r>
              <a:rPr lang="nl-BE" dirty="0" err="1"/>
              <a:t>Possible</a:t>
            </a:r>
            <a:r>
              <a:rPr lang="nl-BE" dirty="0"/>
              <a:t> contract change </a:t>
            </a:r>
            <a:r>
              <a:rPr lang="nl-BE" dirty="0" err="1"/>
              <a:t>to</a:t>
            </a:r>
            <a:r>
              <a:rPr lang="nl-BE" dirty="0"/>
              <a:t> support PINT</a:t>
            </a:r>
          </a:p>
          <a:p>
            <a:endParaRPr lang="nl-BE" dirty="0"/>
          </a:p>
          <a:p>
            <a:r>
              <a:rPr lang="nl-BE" dirty="0"/>
              <a:t>C1 </a:t>
            </a:r>
            <a:r>
              <a:rPr lang="nl-BE" dirty="0" err="1"/>
              <a:t>sends</a:t>
            </a:r>
            <a:r>
              <a:rPr lang="nl-BE" dirty="0"/>
              <a:t> native SP file </a:t>
            </a:r>
            <a:r>
              <a:rPr lang="nl-BE" dirty="0" err="1"/>
              <a:t>to</a:t>
            </a:r>
            <a:r>
              <a:rPr lang="nl-BE" dirty="0"/>
              <a:t> C2</a:t>
            </a:r>
          </a:p>
          <a:p>
            <a:pPr lvl="1"/>
            <a:r>
              <a:rPr lang="nl-BE" dirty="0"/>
              <a:t>C1 no change</a:t>
            </a:r>
          </a:p>
          <a:p>
            <a:pPr lvl="1"/>
            <a:r>
              <a:rPr lang="nl-BE" dirty="0"/>
              <a:t>C1 mandates the </a:t>
            </a:r>
            <a:r>
              <a:rPr lang="nl-BE" dirty="0" err="1"/>
              <a:t>use</a:t>
            </a:r>
            <a:r>
              <a:rPr lang="nl-BE" dirty="0"/>
              <a:t> of a </a:t>
            </a:r>
            <a:r>
              <a:rPr lang="nl-BE" dirty="0" err="1"/>
              <a:t>specific</a:t>
            </a:r>
            <a:r>
              <a:rPr lang="nl-BE" dirty="0"/>
              <a:t> PINT </a:t>
            </a:r>
            <a:r>
              <a:rPr lang="nl-BE" dirty="0" err="1"/>
              <a:t>specification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business agreement </a:t>
            </a:r>
            <a:r>
              <a:rPr lang="nl-BE" dirty="0" err="1"/>
              <a:t>with</a:t>
            </a:r>
            <a:r>
              <a:rPr lang="nl-BE" dirty="0"/>
              <a:t> C4</a:t>
            </a:r>
          </a:p>
          <a:p>
            <a:pPr lvl="1"/>
            <a:r>
              <a:rPr lang="nl-BE" dirty="0"/>
              <a:t>C2 checks the </a:t>
            </a:r>
            <a:r>
              <a:rPr lang="nl-BE" dirty="0" err="1"/>
              <a:t>specific</a:t>
            </a:r>
            <a:r>
              <a:rPr lang="nl-BE" dirty="0"/>
              <a:t> PINT </a:t>
            </a:r>
            <a:r>
              <a:rPr lang="nl-BE" dirty="0" err="1"/>
              <a:t>specification</a:t>
            </a:r>
            <a:r>
              <a:rPr lang="nl-BE" dirty="0"/>
              <a:t> </a:t>
            </a:r>
            <a:r>
              <a:rPr lang="nl-BE" dirty="0" err="1"/>
              <a:t>against</a:t>
            </a:r>
            <a:r>
              <a:rPr lang="nl-BE" dirty="0"/>
              <a:t> the DDTS </a:t>
            </a:r>
            <a:r>
              <a:rPr lang="nl-BE" dirty="0" err="1"/>
              <a:t>receiving</a:t>
            </a:r>
            <a:r>
              <a:rPr lang="nl-BE" dirty="0"/>
              <a:t> </a:t>
            </a:r>
            <a:r>
              <a:rPr lang="nl-BE" dirty="0" err="1"/>
              <a:t>capabilities</a:t>
            </a:r>
            <a:endParaRPr lang="nl-BE" dirty="0"/>
          </a:p>
          <a:p>
            <a:pPr lvl="1"/>
            <a:r>
              <a:rPr lang="nl-BE" dirty="0"/>
              <a:t>C2 </a:t>
            </a:r>
            <a:r>
              <a:rPr lang="nl-BE" dirty="0" err="1"/>
              <a:t>creates</a:t>
            </a:r>
            <a:r>
              <a:rPr lang="nl-BE" dirty="0"/>
              <a:t> a </a:t>
            </a:r>
            <a:r>
              <a:rPr lang="nl-BE" dirty="0" err="1"/>
              <a:t>valid</a:t>
            </a:r>
            <a:r>
              <a:rPr lang="nl-BE" dirty="0"/>
              <a:t> PINT </a:t>
            </a:r>
            <a:r>
              <a:rPr lang="nl-BE" dirty="0" err="1"/>
              <a:t>invoice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corresponding</a:t>
            </a:r>
            <a:r>
              <a:rPr lang="nl-BE" dirty="0"/>
              <a:t> SBDH</a:t>
            </a:r>
          </a:p>
          <a:p>
            <a:pPr lvl="1"/>
            <a:r>
              <a:rPr lang="nl-BE" dirty="0" err="1"/>
              <a:t>Possible</a:t>
            </a:r>
            <a:r>
              <a:rPr lang="nl-BE" dirty="0"/>
              <a:t> contract change </a:t>
            </a:r>
            <a:r>
              <a:rPr lang="nl-BE" dirty="0" err="1"/>
              <a:t>to</a:t>
            </a:r>
            <a:r>
              <a:rPr lang="nl-BE" dirty="0"/>
              <a:t> support PINT</a:t>
            </a:r>
          </a:p>
        </p:txBody>
      </p:sp>
    </p:spTree>
    <p:extLst>
      <p:ext uri="{BB962C8B-B14F-4D97-AF65-F5344CB8AC3E}">
        <p14:creationId xmlns:p14="http://schemas.microsoft.com/office/powerpoint/2010/main" val="247861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6398-62D3-43BA-BAEC-45639309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Scenarios</a:t>
            </a:r>
            <a:r>
              <a:rPr lang="nl-BE" dirty="0"/>
              <a:t> C1 – C2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17B9F-7526-4C02-BB73-C7F00196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8D0C6-A73E-4C00-9738-CA44D919E1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C1 </a:t>
            </a:r>
            <a:r>
              <a:rPr lang="nl-BE" dirty="0" err="1"/>
              <a:t>sends</a:t>
            </a:r>
            <a:r>
              <a:rPr lang="nl-BE" dirty="0"/>
              <a:t> a PINT compliant </a:t>
            </a:r>
            <a:r>
              <a:rPr lang="nl-BE" dirty="0" err="1"/>
              <a:t>invoice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C2</a:t>
            </a:r>
          </a:p>
          <a:p>
            <a:pPr lvl="1"/>
            <a:r>
              <a:rPr lang="nl-BE" dirty="0"/>
              <a:t>C1 has </a:t>
            </a:r>
            <a:r>
              <a:rPr lang="nl-BE" dirty="0" err="1"/>
              <a:t>to</a:t>
            </a:r>
            <a:r>
              <a:rPr lang="nl-BE" dirty="0"/>
              <a:t> upgrade </a:t>
            </a:r>
            <a:r>
              <a:rPr lang="nl-BE" dirty="0" err="1"/>
              <a:t>its</a:t>
            </a:r>
            <a:r>
              <a:rPr lang="nl-BE" dirty="0"/>
              <a:t> software from BIS3 </a:t>
            </a:r>
            <a:r>
              <a:rPr lang="nl-BE" dirty="0" err="1"/>
              <a:t>to</a:t>
            </a:r>
            <a:r>
              <a:rPr lang="nl-BE" dirty="0"/>
              <a:t> PINT</a:t>
            </a:r>
          </a:p>
          <a:p>
            <a:pPr lvl="1"/>
            <a:r>
              <a:rPr lang="nl-BE" dirty="0"/>
              <a:t>C2 checks the DDTS </a:t>
            </a:r>
            <a:r>
              <a:rPr lang="nl-BE" dirty="0" err="1"/>
              <a:t>receiving</a:t>
            </a:r>
            <a:r>
              <a:rPr lang="nl-BE" dirty="0"/>
              <a:t> </a:t>
            </a:r>
            <a:r>
              <a:rPr lang="nl-BE" dirty="0" err="1"/>
              <a:t>capabilities</a:t>
            </a:r>
            <a:endParaRPr lang="nl-BE" dirty="0"/>
          </a:p>
          <a:p>
            <a:pPr lvl="1"/>
            <a:r>
              <a:rPr lang="nl-BE" dirty="0"/>
              <a:t>C2 </a:t>
            </a:r>
            <a:r>
              <a:rPr lang="nl-BE" dirty="0" err="1"/>
              <a:t>creates</a:t>
            </a:r>
            <a:r>
              <a:rPr lang="nl-BE" dirty="0"/>
              <a:t> a </a:t>
            </a:r>
            <a:r>
              <a:rPr lang="nl-BE" dirty="0" err="1"/>
              <a:t>corresponding</a:t>
            </a:r>
            <a:r>
              <a:rPr lang="nl-BE" dirty="0"/>
              <a:t> SBDH</a:t>
            </a:r>
          </a:p>
          <a:p>
            <a:pPr lvl="1"/>
            <a:r>
              <a:rPr lang="nl-BE" dirty="0" err="1"/>
              <a:t>Possible</a:t>
            </a:r>
            <a:r>
              <a:rPr lang="nl-BE" dirty="0"/>
              <a:t> contract change </a:t>
            </a:r>
            <a:r>
              <a:rPr lang="nl-BE" dirty="0" err="1"/>
              <a:t>to</a:t>
            </a:r>
            <a:r>
              <a:rPr lang="nl-BE" dirty="0"/>
              <a:t> support PINT</a:t>
            </a:r>
          </a:p>
          <a:p>
            <a:endParaRPr lang="nl-BE" dirty="0"/>
          </a:p>
          <a:p>
            <a:r>
              <a:rPr lang="nl-BE" dirty="0"/>
              <a:t>C1 </a:t>
            </a:r>
            <a:r>
              <a:rPr lang="nl-BE" dirty="0" err="1"/>
              <a:t>sends</a:t>
            </a:r>
            <a:r>
              <a:rPr lang="nl-BE" dirty="0"/>
              <a:t> a BIS3 compliant </a:t>
            </a:r>
            <a:r>
              <a:rPr lang="nl-BE" dirty="0" err="1"/>
              <a:t>invoice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C2</a:t>
            </a:r>
          </a:p>
          <a:p>
            <a:pPr lvl="1"/>
            <a:r>
              <a:rPr lang="nl-BE" dirty="0"/>
              <a:t>C1 no change</a:t>
            </a:r>
          </a:p>
          <a:p>
            <a:pPr lvl="1"/>
            <a:r>
              <a:rPr lang="nl-BE" dirty="0"/>
              <a:t>C2 checks the DDTS </a:t>
            </a:r>
            <a:r>
              <a:rPr lang="nl-BE" dirty="0" err="1"/>
              <a:t>receiving</a:t>
            </a:r>
            <a:r>
              <a:rPr lang="nl-BE" dirty="0"/>
              <a:t> </a:t>
            </a:r>
            <a:r>
              <a:rPr lang="nl-BE" dirty="0" err="1"/>
              <a:t>capabilities</a:t>
            </a:r>
            <a:endParaRPr lang="nl-BE" dirty="0"/>
          </a:p>
          <a:p>
            <a:pPr lvl="1"/>
            <a:r>
              <a:rPr lang="nl-BE" dirty="0"/>
              <a:t>C2 </a:t>
            </a:r>
            <a:r>
              <a:rPr lang="nl-BE" dirty="0" err="1"/>
              <a:t>creates</a:t>
            </a:r>
            <a:r>
              <a:rPr lang="nl-BE" dirty="0"/>
              <a:t> a </a:t>
            </a:r>
            <a:r>
              <a:rPr lang="nl-BE" dirty="0" err="1"/>
              <a:t>valid</a:t>
            </a:r>
            <a:r>
              <a:rPr lang="nl-BE" dirty="0"/>
              <a:t> PINT </a:t>
            </a:r>
            <a:r>
              <a:rPr lang="nl-BE" dirty="0" err="1"/>
              <a:t>invoice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corresponding</a:t>
            </a:r>
            <a:r>
              <a:rPr lang="nl-BE" dirty="0"/>
              <a:t> SBDH</a:t>
            </a:r>
          </a:p>
          <a:p>
            <a:pPr lvl="1"/>
            <a:r>
              <a:rPr lang="nl-BE" dirty="0" err="1"/>
              <a:t>Possible</a:t>
            </a:r>
            <a:r>
              <a:rPr lang="nl-BE" dirty="0"/>
              <a:t> contract change </a:t>
            </a:r>
            <a:r>
              <a:rPr lang="nl-BE" dirty="0" err="1"/>
              <a:t>to</a:t>
            </a:r>
            <a:r>
              <a:rPr lang="nl-BE" dirty="0"/>
              <a:t> support PINT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72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6398-62D3-43BA-BAEC-45639309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Scenarios</a:t>
            </a:r>
            <a:r>
              <a:rPr lang="nl-BE" dirty="0"/>
              <a:t> C3 – C4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17B9F-7526-4C02-BB73-C7F00196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8D0C6-A73E-4C00-9738-CA44D919E1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C3 </a:t>
            </a:r>
            <a:r>
              <a:rPr lang="nl-BE" dirty="0" err="1"/>
              <a:t>sends</a:t>
            </a:r>
            <a:r>
              <a:rPr lang="nl-BE" dirty="0"/>
              <a:t> a native SP file </a:t>
            </a:r>
            <a:r>
              <a:rPr lang="nl-BE" dirty="0" err="1"/>
              <a:t>to</a:t>
            </a:r>
            <a:r>
              <a:rPr lang="nl-BE" dirty="0"/>
              <a:t> C4</a:t>
            </a:r>
          </a:p>
          <a:p>
            <a:pPr lvl="1"/>
            <a:r>
              <a:rPr lang="nl-BE" dirty="0"/>
              <a:t>C3 has </a:t>
            </a:r>
            <a:r>
              <a:rPr lang="nl-BE" dirty="0" err="1"/>
              <a:t>to</a:t>
            </a:r>
            <a:r>
              <a:rPr lang="nl-BE" dirty="0"/>
              <a:t> upgrade </a:t>
            </a:r>
            <a:r>
              <a:rPr lang="nl-BE" dirty="0" err="1"/>
              <a:t>its</a:t>
            </a:r>
            <a:r>
              <a:rPr lang="nl-BE" dirty="0"/>
              <a:t> systems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receive</a:t>
            </a:r>
            <a:r>
              <a:rPr lang="nl-BE" dirty="0"/>
              <a:t> PINT </a:t>
            </a:r>
            <a:r>
              <a:rPr lang="nl-BE" dirty="0" err="1"/>
              <a:t>invoices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change </a:t>
            </a:r>
            <a:r>
              <a:rPr lang="nl-BE" dirty="0" err="1"/>
              <a:t>to</a:t>
            </a:r>
            <a:r>
              <a:rPr lang="nl-BE" dirty="0"/>
              <a:t> the native file</a:t>
            </a:r>
          </a:p>
          <a:p>
            <a:pPr lvl="2"/>
            <a:r>
              <a:rPr lang="nl-BE" dirty="0"/>
              <a:t>or C3 </a:t>
            </a:r>
            <a:r>
              <a:rPr lang="nl-BE" dirty="0" err="1"/>
              <a:t>renders</a:t>
            </a:r>
            <a:r>
              <a:rPr lang="nl-BE" dirty="0"/>
              <a:t> a PDF for </a:t>
            </a:r>
            <a:r>
              <a:rPr lang="nl-BE" dirty="0" err="1"/>
              <a:t>invoices</a:t>
            </a:r>
            <a:r>
              <a:rPr lang="nl-BE" dirty="0"/>
              <a:t> from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jurisdictions</a:t>
            </a:r>
            <a:endParaRPr lang="nl-BE" dirty="0"/>
          </a:p>
          <a:p>
            <a:pPr lvl="1"/>
            <a:r>
              <a:rPr lang="nl-BE" dirty="0"/>
              <a:t>C4 has </a:t>
            </a:r>
            <a:r>
              <a:rPr lang="nl-BE" dirty="0" err="1"/>
              <a:t>to</a:t>
            </a:r>
            <a:r>
              <a:rPr lang="nl-BE" dirty="0"/>
              <a:t> upgrade </a:t>
            </a:r>
            <a:r>
              <a:rPr lang="nl-BE" dirty="0" err="1"/>
              <a:t>its</a:t>
            </a:r>
            <a:r>
              <a:rPr lang="nl-BE" dirty="0"/>
              <a:t> software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the new native file</a:t>
            </a:r>
          </a:p>
          <a:p>
            <a:pPr lvl="2"/>
            <a:r>
              <a:rPr lang="nl-BE" dirty="0"/>
              <a:t>or C4 </a:t>
            </a:r>
            <a:r>
              <a:rPr lang="nl-BE" dirty="0" err="1"/>
              <a:t>uses</a:t>
            </a:r>
            <a:r>
              <a:rPr lang="nl-BE" dirty="0"/>
              <a:t> the PDF for </a:t>
            </a:r>
            <a:r>
              <a:rPr lang="nl-BE" dirty="0" err="1"/>
              <a:t>invoices</a:t>
            </a:r>
            <a:r>
              <a:rPr lang="nl-BE" dirty="0"/>
              <a:t> </a:t>
            </a:r>
            <a:r>
              <a:rPr lang="nl-BE" dirty="0" err="1"/>
              <a:t>coming</a:t>
            </a:r>
            <a:r>
              <a:rPr lang="nl-BE" dirty="0"/>
              <a:t> from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jurisdictions</a:t>
            </a:r>
            <a:endParaRPr lang="nl-BE" dirty="0"/>
          </a:p>
          <a:p>
            <a:pPr lvl="1"/>
            <a:r>
              <a:rPr lang="nl-BE" dirty="0" err="1"/>
              <a:t>Possible</a:t>
            </a:r>
            <a:r>
              <a:rPr lang="nl-BE" dirty="0"/>
              <a:t> contract change </a:t>
            </a:r>
            <a:r>
              <a:rPr lang="nl-BE" dirty="0" err="1"/>
              <a:t>to</a:t>
            </a:r>
            <a:r>
              <a:rPr lang="nl-BE" dirty="0"/>
              <a:t> support PINT</a:t>
            </a:r>
          </a:p>
          <a:p>
            <a:endParaRPr lang="nl-BE" dirty="0"/>
          </a:p>
          <a:p>
            <a:r>
              <a:rPr lang="nl-BE" dirty="0"/>
              <a:t>C3 </a:t>
            </a:r>
            <a:r>
              <a:rPr lang="nl-BE" dirty="0" err="1"/>
              <a:t>sends</a:t>
            </a:r>
            <a:r>
              <a:rPr lang="nl-BE" dirty="0"/>
              <a:t> the PINT </a:t>
            </a:r>
            <a:r>
              <a:rPr lang="nl-BE" dirty="0" err="1"/>
              <a:t>invoice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C4</a:t>
            </a:r>
          </a:p>
          <a:p>
            <a:pPr lvl="1"/>
            <a:r>
              <a:rPr lang="nl-BE" dirty="0"/>
              <a:t>C3 has </a:t>
            </a:r>
            <a:r>
              <a:rPr lang="nl-BE" dirty="0" err="1"/>
              <a:t>to</a:t>
            </a:r>
            <a:r>
              <a:rPr lang="nl-BE" dirty="0"/>
              <a:t> upgrade </a:t>
            </a:r>
            <a:r>
              <a:rPr lang="nl-BE" dirty="0" err="1"/>
              <a:t>its</a:t>
            </a:r>
            <a:r>
              <a:rPr lang="nl-BE" dirty="0"/>
              <a:t> systems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receive</a:t>
            </a:r>
            <a:r>
              <a:rPr lang="nl-BE" dirty="0"/>
              <a:t> PINT </a:t>
            </a:r>
            <a:r>
              <a:rPr lang="nl-BE" dirty="0" err="1"/>
              <a:t>invoices</a:t>
            </a:r>
            <a:endParaRPr lang="nl-BE" dirty="0"/>
          </a:p>
          <a:p>
            <a:pPr lvl="1"/>
            <a:r>
              <a:rPr lang="nl-BE" dirty="0"/>
              <a:t>C4 has </a:t>
            </a:r>
            <a:r>
              <a:rPr lang="nl-BE" dirty="0" err="1"/>
              <a:t>to</a:t>
            </a:r>
            <a:r>
              <a:rPr lang="nl-BE" dirty="0"/>
              <a:t> upgrade </a:t>
            </a:r>
            <a:r>
              <a:rPr lang="nl-BE" dirty="0" err="1"/>
              <a:t>its</a:t>
            </a:r>
            <a:r>
              <a:rPr lang="nl-BE" dirty="0"/>
              <a:t> software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a PINT </a:t>
            </a:r>
            <a:r>
              <a:rPr lang="nl-BE" dirty="0" err="1"/>
              <a:t>invoice</a:t>
            </a:r>
            <a:endParaRPr lang="nl-BE" dirty="0"/>
          </a:p>
          <a:p>
            <a:pPr lvl="1"/>
            <a:r>
              <a:rPr lang="nl-BE" dirty="0" err="1"/>
              <a:t>Possible</a:t>
            </a:r>
            <a:r>
              <a:rPr lang="nl-BE" dirty="0"/>
              <a:t> contract change </a:t>
            </a:r>
            <a:r>
              <a:rPr lang="nl-BE" dirty="0" err="1"/>
              <a:t>to</a:t>
            </a:r>
            <a:r>
              <a:rPr lang="nl-BE" dirty="0"/>
              <a:t> support PINT</a:t>
            </a:r>
          </a:p>
        </p:txBody>
      </p:sp>
    </p:spTree>
    <p:extLst>
      <p:ext uri="{BB962C8B-B14F-4D97-AF65-F5344CB8AC3E}">
        <p14:creationId xmlns:p14="http://schemas.microsoft.com/office/powerpoint/2010/main" val="9255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6916-320D-4E33-AE89-24113CB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Enterprise scenario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1A816-F791-44B7-9F3B-34030E876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F15C1-07D4-40DC-A780-F1D34FC2E8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82" y="1564639"/>
            <a:ext cx="9121352" cy="5073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84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6861-E401-4A94-9A15-6F376BFF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SME </a:t>
            </a:r>
            <a:r>
              <a:rPr lang="nl-BE" dirty="0" err="1"/>
              <a:t>with</a:t>
            </a:r>
            <a:r>
              <a:rPr lang="nl-BE" dirty="0"/>
              <a:t> External accountant scenario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9F2FA-34E6-42B9-817A-B97C3B23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DFE0-B237-49F6-BD1A-D001005B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856" y="5269134"/>
            <a:ext cx="1402212" cy="931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B97DB-60AF-41A9-8073-57BE1452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8" y="5269134"/>
            <a:ext cx="1396910" cy="931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C0FD4-E1AD-4037-B2EB-42E7DB5CA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642" y="3540304"/>
            <a:ext cx="1396910" cy="931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011C84-2097-4E00-9015-23A18D0ED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946" y="3540305"/>
            <a:ext cx="1396910" cy="931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59ACB-0331-4E32-BE0A-5392C4019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817" y="2439109"/>
            <a:ext cx="1109533" cy="1085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7668F9-0DE1-4173-B78A-ED029A94F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885" y="2439108"/>
            <a:ext cx="1109534" cy="1085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9B128C-D458-4357-998B-8BE14051FD90}"/>
              </a:ext>
            </a:extLst>
          </p:cNvPr>
          <p:cNvSpPr txBox="1"/>
          <p:nvPr/>
        </p:nvSpPr>
        <p:spPr>
          <a:xfrm>
            <a:off x="2363337" y="5269134"/>
            <a:ext cx="27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00B050"/>
                </a:solidFill>
              </a:rPr>
              <a:t>Julie (</a:t>
            </a:r>
            <a:r>
              <a:rPr lang="fr-BE" dirty="0" err="1">
                <a:solidFill>
                  <a:srgbClr val="00B050"/>
                </a:solidFill>
              </a:rPr>
              <a:t>Accountant</a:t>
            </a:r>
            <a:r>
              <a:rPr lang="fr-BE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9070A-ECF9-4B81-929B-A7C34CA4F08C}"/>
              </a:ext>
            </a:extLst>
          </p:cNvPr>
          <p:cNvSpPr txBox="1"/>
          <p:nvPr/>
        </p:nvSpPr>
        <p:spPr>
          <a:xfrm>
            <a:off x="7257098" y="5269134"/>
            <a:ext cx="27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dirty="0">
                <a:solidFill>
                  <a:srgbClr val="0070C0"/>
                </a:solidFill>
              </a:rPr>
              <a:t>Pierre (</a:t>
            </a:r>
            <a:r>
              <a:rPr lang="fr-BE" dirty="0" err="1">
                <a:solidFill>
                  <a:srgbClr val="0070C0"/>
                </a:solidFill>
              </a:rPr>
              <a:t>Accountant</a:t>
            </a:r>
            <a:r>
              <a:rPr lang="fr-BE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71D17-5CC0-41BC-BD62-0212E421823D}"/>
              </a:ext>
            </a:extLst>
          </p:cNvPr>
          <p:cNvSpPr txBox="1"/>
          <p:nvPr/>
        </p:nvSpPr>
        <p:spPr>
          <a:xfrm>
            <a:off x="3765552" y="4102245"/>
            <a:ext cx="27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00B050"/>
                </a:solidFill>
              </a:rPr>
              <a:t>François (</a:t>
            </a:r>
            <a:r>
              <a:rPr lang="fr-BE" dirty="0" err="1">
                <a:solidFill>
                  <a:srgbClr val="00B050"/>
                </a:solidFill>
              </a:rPr>
              <a:t>Plumber</a:t>
            </a:r>
            <a:r>
              <a:rPr lang="fr-BE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CB8C1-A1CB-4B65-83FC-20E6EDCB49F0}"/>
              </a:ext>
            </a:extLst>
          </p:cNvPr>
          <p:cNvSpPr txBox="1"/>
          <p:nvPr/>
        </p:nvSpPr>
        <p:spPr>
          <a:xfrm>
            <a:off x="5865250" y="4102245"/>
            <a:ext cx="27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dirty="0">
                <a:solidFill>
                  <a:srgbClr val="0070C0"/>
                </a:solidFill>
              </a:rPr>
              <a:t>Brigitte (</a:t>
            </a:r>
            <a:r>
              <a:rPr lang="fr-BE" dirty="0" err="1">
                <a:solidFill>
                  <a:srgbClr val="0070C0"/>
                </a:solidFill>
              </a:rPr>
              <a:t>Administrator</a:t>
            </a:r>
            <a:r>
              <a:rPr lang="fr-BE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E976B2-6B6D-4257-90BB-53E90AA7EC52}"/>
              </a:ext>
            </a:extLst>
          </p:cNvPr>
          <p:cNvSpPr txBox="1"/>
          <p:nvPr/>
        </p:nvSpPr>
        <p:spPr>
          <a:xfrm>
            <a:off x="556232" y="4763344"/>
            <a:ext cx="27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Sales journal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85EB384C-533A-4607-ACD6-B76A94CDC9F7}"/>
              </a:ext>
            </a:extLst>
          </p:cNvPr>
          <p:cNvSpPr/>
          <p:nvPr/>
        </p:nvSpPr>
        <p:spPr>
          <a:xfrm rot="10800000">
            <a:off x="1664883" y="4005940"/>
            <a:ext cx="566394" cy="619812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03E14-49B1-46BC-8208-65E45AC9378D}"/>
              </a:ext>
            </a:extLst>
          </p:cNvPr>
          <p:cNvSpPr txBox="1"/>
          <p:nvPr/>
        </p:nvSpPr>
        <p:spPr>
          <a:xfrm>
            <a:off x="9135269" y="4763344"/>
            <a:ext cx="2783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>
                <a:solidFill>
                  <a:srgbClr val="0070C0"/>
                </a:solidFill>
              </a:rPr>
              <a:t>Purchase</a:t>
            </a:r>
            <a:r>
              <a:rPr lang="fr-BE" dirty="0">
                <a:solidFill>
                  <a:srgbClr val="0070C0"/>
                </a:solidFill>
              </a:rPr>
              <a:t> journal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47F578F0-85AC-4F42-A57B-CBD08137C37A}"/>
              </a:ext>
            </a:extLst>
          </p:cNvPr>
          <p:cNvSpPr/>
          <p:nvPr/>
        </p:nvSpPr>
        <p:spPr>
          <a:xfrm rot="10800000" flipH="1">
            <a:off x="10183221" y="4005940"/>
            <a:ext cx="556001" cy="619812"/>
          </a:xfrm>
          <a:prstGeom prst="ben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0A3FC820-7D6E-43A2-8157-18944C42F1EE}"/>
              </a:ext>
            </a:extLst>
          </p:cNvPr>
          <p:cNvSpPr/>
          <p:nvPr/>
        </p:nvSpPr>
        <p:spPr>
          <a:xfrm rot="5400000" flipH="1">
            <a:off x="3618492" y="2596296"/>
            <a:ext cx="552403" cy="1109534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2926BF5-97F7-431C-A79C-74F1976C9219}"/>
              </a:ext>
            </a:extLst>
          </p:cNvPr>
          <p:cNvSpPr/>
          <p:nvPr/>
        </p:nvSpPr>
        <p:spPr>
          <a:xfrm rot="10800000" flipH="1">
            <a:off x="8026469" y="2876465"/>
            <a:ext cx="1108800" cy="550800"/>
          </a:xfrm>
          <a:prstGeom prst="ben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395797C6-56E9-4F9C-AE81-51C76BD1D586}"/>
              </a:ext>
            </a:extLst>
          </p:cNvPr>
          <p:cNvSpPr/>
          <p:nvPr/>
        </p:nvSpPr>
        <p:spPr>
          <a:xfrm flipH="1">
            <a:off x="748047" y="2892982"/>
            <a:ext cx="2183846" cy="551017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ERP software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AF0B74AB-12BC-492F-AFEE-DC41E716690D}"/>
              </a:ext>
            </a:extLst>
          </p:cNvPr>
          <p:cNvSpPr/>
          <p:nvPr/>
        </p:nvSpPr>
        <p:spPr>
          <a:xfrm>
            <a:off x="9434516" y="2893252"/>
            <a:ext cx="2185200" cy="551017"/>
          </a:xfrm>
          <a:prstGeom prst="wedgeEllipse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Portal software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63B0487A-740B-4F9C-8399-B906864B102E}"/>
              </a:ext>
            </a:extLst>
          </p:cNvPr>
          <p:cNvSpPr/>
          <p:nvPr/>
        </p:nvSpPr>
        <p:spPr>
          <a:xfrm flipH="1">
            <a:off x="572960" y="1654879"/>
            <a:ext cx="2183845" cy="1087868"/>
          </a:xfrm>
          <a:prstGeom prst="cloud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Connection</a:t>
            </a:r>
          </a:p>
          <a:p>
            <a:pPr algn="ctr"/>
            <a:r>
              <a:rPr lang="fr-BE" dirty="0"/>
              <a:t>Peppol</a:t>
            </a:r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34817D20-96C9-4056-A2C4-6028E6394148}"/>
              </a:ext>
            </a:extLst>
          </p:cNvPr>
          <p:cNvSpPr/>
          <p:nvPr/>
        </p:nvSpPr>
        <p:spPr>
          <a:xfrm>
            <a:off x="9647300" y="1664386"/>
            <a:ext cx="2183843" cy="1087868"/>
          </a:xfrm>
          <a:prstGeom prst="cloud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Connection</a:t>
            </a:r>
          </a:p>
          <a:p>
            <a:pPr algn="ctr"/>
            <a:r>
              <a:rPr lang="fr-BE" dirty="0"/>
              <a:t>Peppol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D1B1AD-1033-43AC-B375-469401519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2741" y="3577629"/>
            <a:ext cx="335110" cy="4714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C1814-BDA6-4E09-AC13-298A80D012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312" y="3695771"/>
            <a:ext cx="335110" cy="4714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E30EC8-BFD1-4C16-99A3-B01F9CA0A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867" y="3804391"/>
            <a:ext cx="335110" cy="4714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84408C-9C7D-4DDD-8467-5AF02825B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5668" y="2742747"/>
            <a:ext cx="335110" cy="4714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DB83EB-21BF-4F21-9E3D-2E8DABDB3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835" y="2743200"/>
            <a:ext cx="335110" cy="4714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E57324-4633-4B2A-B861-6325F9D332F6}"/>
              </a:ext>
            </a:extLst>
          </p:cNvPr>
          <p:cNvSpPr txBox="1"/>
          <p:nvPr/>
        </p:nvSpPr>
        <p:spPr>
          <a:xfrm>
            <a:off x="2988655" y="2213762"/>
            <a:ext cx="27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dirty="0">
                <a:solidFill>
                  <a:srgbClr val="00B050"/>
                </a:solidFill>
              </a:rPr>
              <a:t>Access point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E5B91-0448-4552-A2AE-0F67FDA27136}"/>
              </a:ext>
            </a:extLst>
          </p:cNvPr>
          <p:cNvSpPr txBox="1"/>
          <p:nvPr/>
        </p:nvSpPr>
        <p:spPr>
          <a:xfrm>
            <a:off x="5864885" y="2213762"/>
            <a:ext cx="27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Access point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8BA00C-955B-4A46-8595-381039ED1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85198" y="2703250"/>
            <a:ext cx="334800" cy="4737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D49805-363A-4A04-AEE8-059A8385F1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5795" y="2818546"/>
            <a:ext cx="334800" cy="4584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BC1216-4172-4EA5-9358-F1CC1E06B6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90129" y="2979071"/>
            <a:ext cx="334800" cy="4729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93B602-C14E-4021-9DE9-1EFCE46FA8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1733" y="3585267"/>
            <a:ext cx="334800" cy="4737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846FE7-74F8-4EDF-9DC1-4238280FAE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2330" y="3700563"/>
            <a:ext cx="334800" cy="4584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0DAF744-5842-4514-A6E5-F1A1D6A40D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6664" y="3861088"/>
            <a:ext cx="334800" cy="4729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CA9482-0149-4A5B-BD53-FBE13722B5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8690" y="3982449"/>
            <a:ext cx="335110" cy="4714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DC5371-A0F2-44A5-90D8-D8BB73BF3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813" y="1551396"/>
            <a:ext cx="335110" cy="4714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A98FF9-9325-4300-B3AC-C8CFED8B2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9368" y="1660016"/>
            <a:ext cx="335110" cy="471454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61DEE73E-3B52-4BEE-8043-E7CABA8D725C}"/>
              </a:ext>
            </a:extLst>
          </p:cNvPr>
          <p:cNvSpPr/>
          <p:nvPr/>
        </p:nvSpPr>
        <p:spPr>
          <a:xfrm rot="16200000">
            <a:off x="3180256" y="2266337"/>
            <a:ext cx="369333" cy="1880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07334ACA-B1E0-4D67-9DAE-1F358E76584D}"/>
              </a:ext>
            </a:extLst>
          </p:cNvPr>
          <p:cNvSpPr/>
          <p:nvPr/>
        </p:nvSpPr>
        <p:spPr>
          <a:xfrm>
            <a:off x="2031891" y="6108706"/>
            <a:ext cx="2183844" cy="638752"/>
          </a:xfrm>
          <a:prstGeom prst="wedgeEllipseCallout">
            <a:avLst>
              <a:gd name="adj1" fmla="val -34215"/>
              <a:gd name="adj2" fmla="val -7475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Accounting</a:t>
            </a:r>
            <a:r>
              <a:rPr lang="fr-BE" dirty="0"/>
              <a:t> software</a:t>
            </a:r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94D0B2E4-621D-4B03-8E57-6EE699C79083}"/>
              </a:ext>
            </a:extLst>
          </p:cNvPr>
          <p:cNvSpPr/>
          <p:nvPr/>
        </p:nvSpPr>
        <p:spPr>
          <a:xfrm flipH="1">
            <a:off x="8174605" y="6116646"/>
            <a:ext cx="2181112" cy="638752"/>
          </a:xfrm>
          <a:prstGeom prst="wedgeEllipseCallout">
            <a:avLst>
              <a:gd name="adj1" fmla="val -34215"/>
              <a:gd name="adj2" fmla="val -7475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Accounting</a:t>
            </a:r>
            <a:r>
              <a:rPr lang="fr-BE" dirty="0"/>
              <a:t> software</a:t>
            </a:r>
          </a:p>
        </p:txBody>
      </p:sp>
      <p:sp>
        <p:nvSpPr>
          <p:cNvPr id="44" name="Callout: Line with Border and Accent Bar 43">
            <a:extLst>
              <a:ext uri="{FF2B5EF4-FFF2-40B4-BE49-F238E27FC236}">
                <a16:creationId xmlns:a16="http://schemas.microsoft.com/office/drawing/2014/main" id="{E5EC0940-4DC7-44AC-AE77-80B29269FCAE}"/>
              </a:ext>
            </a:extLst>
          </p:cNvPr>
          <p:cNvSpPr/>
          <p:nvPr/>
        </p:nvSpPr>
        <p:spPr>
          <a:xfrm>
            <a:off x="3862751" y="1427817"/>
            <a:ext cx="930647" cy="336312"/>
          </a:xfrm>
          <a:prstGeom prst="accentBorderCallout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E-Mail / Print</a:t>
            </a:r>
            <a:endParaRPr lang="fr-BE" sz="1050" dirty="0"/>
          </a:p>
        </p:txBody>
      </p:sp>
      <p:sp>
        <p:nvSpPr>
          <p:cNvPr id="45" name="Callout: Line with Border and Accent Bar 44">
            <a:extLst>
              <a:ext uri="{FF2B5EF4-FFF2-40B4-BE49-F238E27FC236}">
                <a16:creationId xmlns:a16="http://schemas.microsoft.com/office/drawing/2014/main" id="{9C0A5087-8203-48D3-9AC8-C3967973A8C7}"/>
              </a:ext>
            </a:extLst>
          </p:cNvPr>
          <p:cNvSpPr/>
          <p:nvPr/>
        </p:nvSpPr>
        <p:spPr>
          <a:xfrm>
            <a:off x="11149929" y="1306650"/>
            <a:ext cx="930647" cy="336311"/>
          </a:xfrm>
          <a:prstGeom prst="accentBorderCallout1">
            <a:avLst>
              <a:gd name="adj1" fmla="val 159197"/>
              <a:gd name="adj2" fmla="val 103089"/>
              <a:gd name="adj3" fmla="val 678819"/>
              <a:gd name="adj4" fmla="val 6701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E-Mail / Print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2078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0AA8-C2F7-4DFD-9372-04B81F53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flow – Same jurisdiction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EDE16-316C-4202-AC15-48FEAD5E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3A4AC2-191B-459E-990E-F6A5998032F4}"/>
              </a:ext>
            </a:extLst>
          </p:cNvPr>
          <p:cNvSpPr/>
          <p:nvPr/>
        </p:nvSpPr>
        <p:spPr>
          <a:xfrm>
            <a:off x="1213422" y="2101820"/>
            <a:ext cx="2327169" cy="12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C1</a:t>
            </a:r>
          </a:p>
          <a:p>
            <a:pPr algn="ctr"/>
            <a:r>
              <a:rPr lang="nl-BE" dirty="0"/>
              <a:t>EU </a:t>
            </a:r>
            <a:r>
              <a:rPr lang="nl-BE" dirty="0" err="1"/>
              <a:t>Sender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296C06-7F0D-4D8F-9E94-51522EAFC2B8}"/>
              </a:ext>
            </a:extLst>
          </p:cNvPr>
          <p:cNvSpPr/>
          <p:nvPr/>
        </p:nvSpPr>
        <p:spPr>
          <a:xfrm>
            <a:off x="8499011" y="2101820"/>
            <a:ext cx="2327169" cy="12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C4</a:t>
            </a:r>
          </a:p>
          <a:p>
            <a:pPr algn="ctr"/>
            <a:r>
              <a:rPr lang="nl-BE" dirty="0"/>
              <a:t>EU Receiver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A842F9-1928-4837-B8A0-41A3FC30B3C8}"/>
              </a:ext>
            </a:extLst>
          </p:cNvPr>
          <p:cNvSpPr/>
          <p:nvPr/>
        </p:nvSpPr>
        <p:spPr>
          <a:xfrm>
            <a:off x="1213422" y="4421044"/>
            <a:ext cx="2327169" cy="12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30E36F-2141-4346-B0E1-494A11A91CBE}"/>
              </a:ext>
            </a:extLst>
          </p:cNvPr>
          <p:cNvSpPr/>
          <p:nvPr/>
        </p:nvSpPr>
        <p:spPr>
          <a:xfrm>
            <a:off x="8499011" y="4421044"/>
            <a:ext cx="2327169" cy="12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C3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6779B8D-4ACF-4830-A1C4-4F2F3EF95488}"/>
              </a:ext>
            </a:extLst>
          </p:cNvPr>
          <p:cNvSpPr/>
          <p:nvPr/>
        </p:nvSpPr>
        <p:spPr>
          <a:xfrm>
            <a:off x="2155989" y="3466919"/>
            <a:ext cx="442033" cy="814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06ADAB1-AD63-4D0D-9DD8-607B52030564}"/>
              </a:ext>
            </a:extLst>
          </p:cNvPr>
          <p:cNvSpPr/>
          <p:nvPr/>
        </p:nvSpPr>
        <p:spPr>
          <a:xfrm rot="10800000">
            <a:off x="9441578" y="3466919"/>
            <a:ext cx="442033" cy="814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A39F9A-5B71-423D-8074-D9C5C7EF7268}"/>
              </a:ext>
            </a:extLst>
          </p:cNvPr>
          <p:cNvSpPr/>
          <p:nvPr/>
        </p:nvSpPr>
        <p:spPr>
          <a:xfrm rot="16200000">
            <a:off x="5874984" y="2739946"/>
            <a:ext cx="442033" cy="4640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76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flow – Same jurisdiction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7C838-E7BA-4AC2-B383-5EEB35C89A24}"/>
              </a:ext>
            </a:extLst>
          </p:cNvPr>
          <p:cNvSpPr txBox="1"/>
          <p:nvPr/>
        </p:nvSpPr>
        <p:spPr>
          <a:xfrm>
            <a:off x="782781" y="1646477"/>
            <a:ext cx="350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Sending</a:t>
            </a:r>
            <a:r>
              <a:rPr lang="nl-BE" sz="1200" dirty="0"/>
              <a:t> </a:t>
            </a:r>
            <a:r>
              <a:rPr lang="nl-BE" sz="1200" dirty="0" err="1"/>
              <a:t>capabilities</a:t>
            </a: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PINT/EN16931/BIS3/BE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F3932-5796-4D73-ACB9-73714C9B3B20}"/>
              </a:ext>
            </a:extLst>
          </p:cNvPr>
          <p:cNvSpPr txBox="1"/>
          <p:nvPr/>
        </p:nvSpPr>
        <p:spPr>
          <a:xfrm>
            <a:off x="7769346" y="1646476"/>
            <a:ext cx="350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Receiving</a:t>
            </a:r>
            <a:r>
              <a:rPr lang="nl-BE" sz="1200" dirty="0"/>
              <a:t> </a:t>
            </a:r>
            <a:r>
              <a:rPr lang="nl-BE" sz="1200" dirty="0" err="1"/>
              <a:t>capabilities</a:t>
            </a: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PINT*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PINT/EN16931/BIS3*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PINT/EN16931/BIS3/BE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4A4F3-1418-4855-BA66-3A34097F4EFC}"/>
              </a:ext>
            </a:extLst>
          </p:cNvPr>
          <p:cNvSpPr txBox="1"/>
          <p:nvPr/>
        </p:nvSpPr>
        <p:spPr>
          <a:xfrm>
            <a:off x="782781" y="3775021"/>
            <a:ext cx="35075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Suggested</a:t>
            </a:r>
            <a:r>
              <a:rPr lang="nl-BE" sz="1200" dirty="0"/>
              <a:t> </a:t>
            </a:r>
            <a:r>
              <a:rPr lang="nl-BE" sz="1200" dirty="0" err="1"/>
              <a:t>sending</a:t>
            </a:r>
            <a:r>
              <a:rPr lang="nl-BE" sz="1200" dirty="0"/>
              <a:t> </a:t>
            </a:r>
            <a:r>
              <a:rPr lang="nl-BE" sz="1200" dirty="0" err="1"/>
              <a:t>combinations</a:t>
            </a:r>
            <a:r>
              <a:rPr lang="nl-BE" sz="1200" dirty="0"/>
              <a:t> for testscenario</a:t>
            </a:r>
          </a:p>
          <a:p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PINT/EN16931/BIS3/BE</a:t>
            </a:r>
          </a:p>
          <a:p>
            <a:pPr marL="171450" indent="-171450">
              <a:buFontTx/>
              <a:buChar char="-"/>
            </a:pP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 err="1"/>
              <a:t>Invoice</a:t>
            </a: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 err="1"/>
              <a:t>Creditnote</a:t>
            </a:r>
            <a:endParaRPr lang="nl-BE" sz="1200" dirty="0"/>
          </a:p>
          <a:p>
            <a:pPr marL="171450" indent="-171450">
              <a:buFontTx/>
              <a:buChar char="-"/>
            </a:pP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 err="1"/>
              <a:t>With</a:t>
            </a:r>
            <a:r>
              <a:rPr lang="nl-BE" sz="1200" dirty="0"/>
              <a:t> EU TAX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Out of scope of EU TAX</a:t>
            </a:r>
          </a:p>
          <a:p>
            <a:pPr marL="171450" indent="-171450">
              <a:buFontTx/>
              <a:buChar char="-"/>
            </a:pPr>
            <a:endParaRPr lang="nl-B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E1C04-608D-40C6-A2F9-C16A7E5847D8}"/>
              </a:ext>
            </a:extLst>
          </p:cNvPr>
          <p:cNvSpPr txBox="1"/>
          <p:nvPr/>
        </p:nvSpPr>
        <p:spPr>
          <a:xfrm>
            <a:off x="7541644" y="3775021"/>
            <a:ext cx="350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Received</a:t>
            </a:r>
            <a:r>
              <a:rPr lang="nl-BE" sz="1200" dirty="0"/>
              <a:t> as</a:t>
            </a:r>
          </a:p>
          <a:p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PINT/EN16931/BIS3/BE</a:t>
            </a:r>
          </a:p>
        </p:txBody>
      </p:sp>
    </p:spTree>
    <p:extLst>
      <p:ext uri="{BB962C8B-B14F-4D97-AF65-F5344CB8AC3E}">
        <p14:creationId xmlns:p14="http://schemas.microsoft.com/office/powerpoint/2010/main" val="205570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0AA8-C2F7-4DFD-9372-04B81F53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flow – Different jurisdiction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EDE16-316C-4202-AC15-48FEAD5E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3A4AC2-191B-459E-990E-F6A5998032F4}"/>
              </a:ext>
            </a:extLst>
          </p:cNvPr>
          <p:cNvSpPr/>
          <p:nvPr/>
        </p:nvSpPr>
        <p:spPr>
          <a:xfrm>
            <a:off x="1213422" y="2101820"/>
            <a:ext cx="2327169" cy="12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C1</a:t>
            </a:r>
          </a:p>
          <a:p>
            <a:pPr algn="ctr"/>
            <a:r>
              <a:rPr lang="nl-BE" dirty="0"/>
              <a:t>EU </a:t>
            </a:r>
            <a:r>
              <a:rPr lang="nl-BE" dirty="0" err="1"/>
              <a:t>Sender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296C06-7F0D-4D8F-9E94-51522EAFC2B8}"/>
              </a:ext>
            </a:extLst>
          </p:cNvPr>
          <p:cNvSpPr/>
          <p:nvPr/>
        </p:nvSpPr>
        <p:spPr>
          <a:xfrm>
            <a:off x="8499011" y="2101820"/>
            <a:ext cx="2327169" cy="12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C4</a:t>
            </a:r>
          </a:p>
          <a:p>
            <a:pPr algn="ctr"/>
            <a:r>
              <a:rPr lang="nl-BE" dirty="0"/>
              <a:t>SG Receiver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A842F9-1928-4837-B8A0-41A3FC30B3C8}"/>
              </a:ext>
            </a:extLst>
          </p:cNvPr>
          <p:cNvSpPr/>
          <p:nvPr/>
        </p:nvSpPr>
        <p:spPr>
          <a:xfrm>
            <a:off x="1213422" y="4421044"/>
            <a:ext cx="2327169" cy="12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30E36F-2141-4346-B0E1-494A11A91CBE}"/>
              </a:ext>
            </a:extLst>
          </p:cNvPr>
          <p:cNvSpPr/>
          <p:nvPr/>
        </p:nvSpPr>
        <p:spPr>
          <a:xfrm>
            <a:off x="8499011" y="4421044"/>
            <a:ext cx="2327169" cy="12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C3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6779B8D-4ACF-4830-A1C4-4F2F3EF95488}"/>
              </a:ext>
            </a:extLst>
          </p:cNvPr>
          <p:cNvSpPr/>
          <p:nvPr/>
        </p:nvSpPr>
        <p:spPr>
          <a:xfrm>
            <a:off x="2155989" y="3466919"/>
            <a:ext cx="442033" cy="814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06ADAB1-AD63-4D0D-9DD8-607B52030564}"/>
              </a:ext>
            </a:extLst>
          </p:cNvPr>
          <p:cNvSpPr/>
          <p:nvPr/>
        </p:nvSpPr>
        <p:spPr>
          <a:xfrm rot="10800000">
            <a:off x="9441578" y="3466919"/>
            <a:ext cx="442033" cy="814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A39F9A-5B71-423D-8074-D9C5C7EF7268}"/>
              </a:ext>
            </a:extLst>
          </p:cNvPr>
          <p:cNvSpPr/>
          <p:nvPr/>
        </p:nvSpPr>
        <p:spPr>
          <a:xfrm rot="16200000">
            <a:off x="5874984" y="2739946"/>
            <a:ext cx="442033" cy="4640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8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89651"/>
            <a:ext cx="12192001" cy="560276"/>
          </a:xfrm>
        </p:spPr>
        <p:txBody>
          <a:bodyPr/>
          <a:lstStyle/>
          <a:p>
            <a:pPr algn="ctr"/>
            <a:r>
              <a:rPr lang="en-GB" dirty="0"/>
              <a:t>General flow – Different jurisdiction with mandatory PINT* registration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7C838-E7BA-4AC2-B383-5EEB35C89A24}"/>
              </a:ext>
            </a:extLst>
          </p:cNvPr>
          <p:cNvSpPr txBox="1"/>
          <p:nvPr/>
        </p:nvSpPr>
        <p:spPr>
          <a:xfrm>
            <a:off x="782781" y="1646477"/>
            <a:ext cx="350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Sending</a:t>
            </a:r>
            <a:r>
              <a:rPr lang="nl-BE" sz="1200" dirty="0"/>
              <a:t> </a:t>
            </a:r>
            <a:r>
              <a:rPr lang="nl-BE" sz="1200" dirty="0" err="1"/>
              <a:t>capabilities</a:t>
            </a: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PINT/EN16931/BIS3/BE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F3932-5796-4D73-ACB9-73714C9B3B20}"/>
              </a:ext>
            </a:extLst>
          </p:cNvPr>
          <p:cNvSpPr txBox="1"/>
          <p:nvPr/>
        </p:nvSpPr>
        <p:spPr>
          <a:xfrm>
            <a:off x="7769346" y="1646476"/>
            <a:ext cx="350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Receiving</a:t>
            </a:r>
            <a:r>
              <a:rPr lang="nl-BE" sz="1200" dirty="0"/>
              <a:t> </a:t>
            </a:r>
            <a:r>
              <a:rPr lang="nl-BE" sz="1200" dirty="0" err="1"/>
              <a:t>capabilities</a:t>
            </a: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PINT*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PINT/SG/BIS3*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PINT/SG/BIS3/F1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4A4F3-1418-4855-BA66-3A34097F4EFC}"/>
              </a:ext>
            </a:extLst>
          </p:cNvPr>
          <p:cNvSpPr txBox="1"/>
          <p:nvPr/>
        </p:nvSpPr>
        <p:spPr>
          <a:xfrm>
            <a:off x="782781" y="3775021"/>
            <a:ext cx="35075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Suggested</a:t>
            </a:r>
            <a:r>
              <a:rPr lang="nl-BE" sz="1200" dirty="0"/>
              <a:t> </a:t>
            </a:r>
            <a:r>
              <a:rPr lang="nl-BE" sz="1200" dirty="0" err="1"/>
              <a:t>sending</a:t>
            </a:r>
            <a:r>
              <a:rPr lang="nl-BE" sz="1200" dirty="0"/>
              <a:t> </a:t>
            </a:r>
            <a:r>
              <a:rPr lang="nl-BE" sz="1200" dirty="0" err="1"/>
              <a:t>combinations</a:t>
            </a:r>
            <a:r>
              <a:rPr lang="nl-BE" sz="1200" dirty="0"/>
              <a:t> for testscenario</a:t>
            </a:r>
          </a:p>
          <a:p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PINT/EN16931/BIS3/BE</a:t>
            </a:r>
          </a:p>
          <a:p>
            <a:pPr marL="171450" indent="-171450">
              <a:buFontTx/>
              <a:buChar char="-"/>
            </a:pP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 err="1"/>
              <a:t>Invoice</a:t>
            </a: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 err="1"/>
              <a:t>Creditnote</a:t>
            </a:r>
            <a:endParaRPr lang="nl-BE" sz="1200" dirty="0"/>
          </a:p>
          <a:p>
            <a:pPr marL="171450" indent="-171450">
              <a:buFontTx/>
              <a:buChar char="-"/>
            </a:pP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 err="1"/>
              <a:t>With</a:t>
            </a:r>
            <a:r>
              <a:rPr lang="nl-BE" sz="1200" dirty="0"/>
              <a:t> EU TAX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Out of scope of EU TAX</a:t>
            </a:r>
          </a:p>
          <a:p>
            <a:pPr marL="171450" indent="-171450">
              <a:buFontTx/>
              <a:buChar char="-"/>
            </a:pPr>
            <a:endParaRPr lang="nl-B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991BD-B7E8-44F0-BD9D-DA9254F70F44}"/>
              </a:ext>
            </a:extLst>
          </p:cNvPr>
          <p:cNvSpPr txBox="1"/>
          <p:nvPr/>
        </p:nvSpPr>
        <p:spPr>
          <a:xfrm>
            <a:off x="7541644" y="3775021"/>
            <a:ext cx="350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Received</a:t>
            </a:r>
            <a:r>
              <a:rPr lang="nl-BE" sz="1200" dirty="0"/>
              <a:t> as</a:t>
            </a:r>
          </a:p>
          <a:p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PINT/*</a:t>
            </a:r>
          </a:p>
        </p:txBody>
      </p:sp>
    </p:spTree>
    <p:extLst>
      <p:ext uri="{BB962C8B-B14F-4D97-AF65-F5344CB8AC3E}">
        <p14:creationId xmlns:p14="http://schemas.microsoft.com/office/powerpoint/2010/main" val="159757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9651"/>
            <a:ext cx="12192000" cy="560276"/>
          </a:xfrm>
        </p:spPr>
        <p:txBody>
          <a:bodyPr/>
          <a:lstStyle/>
          <a:p>
            <a:pPr algn="ctr"/>
            <a:r>
              <a:rPr lang="en-GB" dirty="0"/>
              <a:t>General flow – Different jurisdiction without PINT* registration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7C838-E7BA-4AC2-B383-5EEB35C89A24}"/>
              </a:ext>
            </a:extLst>
          </p:cNvPr>
          <p:cNvSpPr txBox="1"/>
          <p:nvPr/>
        </p:nvSpPr>
        <p:spPr>
          <a:xfrm>
            <a:off x="782781" y="1646477"/>
            <a:ext cx="350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Sending</a:t>
            </a:r>
            <a:r>
              <a:rPr lang="nl-BE" sz="1200" dirty="0"/>
              <a:t> </a:t>
            </a:r>
            <a:r>
              <a:rPr lang="nl-BE" sz="1200" dirty="0" err="1"/>
              <a:t>capabilities</a:t>
            </a: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PINT/EN16931/BIS3/BE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F3932-5796-4D73-ACB9-73714C9B3B20}"/>
              </a:ext>
            </a:extLst>
          </p:cNvPr>
          <p:cNvSpPr txBox="1"/>
          <p:nvPr/>
        </p:nvSpPr>
        <p:spPr>
          <a:xfrm>
            <a:off x="7769346" y="1646476"/>
            <a:ext cx="350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Receiving</a:t>
            </a:r>
            <a:r>
              <a:rPr lang="nl-BE" sz="1200" dirty="0"/>
              <a:t> </a:t>
            </a:r>
            <a:r>
              <a:rPr lang="nl-BE" sz="1200" dirty="0" err="1"/>
              <a:t>capabilities</a:t>
            </a:r>
            <a:endParaRPr lang="nl-BE" sz="1200" dirty="0"/>
          </a:p>
          <a:p>
            <a:pPr marL="171450" indent="-171450">
              <a:buFontTx/>
              <a:buChar char="-"/>
            </a:pPr>
            <a:r>
              <a:rPr lang="nl-BE" sz="1200" dirty="0"/>
              <a:t>PINT/SG/BIS3*</a:t>
            </a:r>
          </a:p>
          <a:p>
            <a:pPr marL="171450" indent="-171450">
              <a:buFontTx/>
              <a:buChar char="-"/>
            </a:pPr>
            <a:r>
              <a:rPr lang="nl-BE" sz="1200" dirty="0"/>
              <a:t>PINT/SG/BIS3/F1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4A4F3-1418-4855-BA66-3A34097F4EFC}"/>
              </a:ext>
            </a:extLst>
          </p:cNvPr>
          <p:cNvSpPr txBox="1"/>
          <p:nvPr/>
        </p:nvSpPr>
        <p:spPr>
          <a:xfrm>
            <a:off x="782781" y="3775021"/>
            <a:ext cx="407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Suggested</a:t>
            </a:r>
            <a:r>
              <a:rPr lang="nl-BE" sz="1200" dirty="0"/>
              <a:t> </a:t>
            </a:r>
            <a:r>
              <a:rPr lang="nl-BE" sz="1200" dirty="0" err="1"/>
              <a:t>sending</a:t>
            </a:r>
            <a:r>
              <a:rPr lang="nl-BE" sz="1200" dirty="0"/>
              <a:t> </a:t>
            </a:r>
            <a:r>
              <a:rPr lang="nl-BE" sz="1200" dirty="0" err="1"/>
              <a:t>combinations</a:t>
            </a:r>
            <a:r>
              <a:rPr lang="nl-BE" sz="1200" dirty="0"/>
              <a:t> for testscenario</a:t>
            </a:r>
          </a:p>
          <a:p>
            <a:endParaRPr lang="nl-BE" sz="1200" dirty="0"/>
          </a:p>
          <a:p>
            <a:r>
              <a:rPr lang="nl-BE" sz="1200" dirty="0"/>
              <a:t>- </a:t>
            </a:r>
            <a:r>
              <a:rPr lang="nl-BE" sz="1200" dirty="0" err="1"/>
              <a:t>Not</a:t>
            </a:r>
            <a:r>
              <a:rPr lang="nl-BE" sz="1200" dirty="0"/>
              <a:t> </a:t>
            </a:r>
            <a:r>
              <a:rPr lang="nl-BE" sz="1200" dirty="0" err="1"/>
              <a:t>possible</a:t>
            </a:r>
            <a:r>
              <a:rPr lang="nl-BE" sz="1200" dirty="0"/>
              <a:t> </a:t>
            </a:r>
            <a:r>
              <a:rPr lang="nl-BE" sz="1200" dirty="0" err="1"/>
              <a:t>to</a:t>
            </a:r>
            <a:r>
              <a:rPr lang="nl-BE" sz="1200" dirty="0"/>
              <a:t> </a:t>
            </a:r>
            <a:r>
              <a:rPr lang="nl-BE" sz="1200" dirty="0" err="1"/>
              <a:t>send</a:t>
            </a:r>
            <a:r>
              <a:rPr lang="nl-BE" sz="1200" dirty="0"/>
              <a:t> </a:t>
            </a:r>
            <a:r>
              <a:rPr lang="nl-BE" sz="1200" dirty="0" err="1"/>
              <a:t>invoices</a:t>
            </a:r>
            <a:r>
              <a:rPr lang="nl-BE" sz="1200" dirty="0"/>
              <a:t> </a:t>
            </a:r>
            <a:r>
              <a:rPr lang="nl-BE" sz="1200" dirty="0" err="1"/>
              <a:t>to</a:t>
            </a:r>
            <a:r>
              <a:rPr lang="nl-BE" sz="1200" dirty="0"/>
              <a:t> different </a:t>
            </a:r>
            <a:r>
              <a:rPr lang="nl-BE" sz="1200" dirty="0" err="1"/>
              <a:t>jurisdiction</a:t>
            </a:r>
            <a:endParaRPr lang="nl-BE" sz="1200" dirty="0"/>
          </a:p>
          <a:p>
            <a:pPr marL="171450" indent="-171450">
              <a:buFontTx/>
              <a:buChar char="-"/>
            </a:pPr>
            <a:endParaRPr lang="nl-B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991BD-B7E8-44F0-BD9D-DA9254F70F44}"/>
              </a:ext>
            </a:extLst>
          </p:cNvPr>
          <p:cNvSpPr txBox="1"/>
          <p:nvPr/>
        </p:nvSpPr>
        <p:spPr>
          <a:xfrm>
            <a:off x="7541643" y="3775021"/>
            <a:ext cx="402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Received</a:t>
            </a:r>
            <a:r>
              <a:rPr lang="nl-BE" sz="1200" dirty="0"/>
              <a:t> as</a:t>
            </a:r>
          </a:p>
          <a:p>
            <a:endParaRPr lang="nl-BE" sz="1200" dirty="0"/>
          </a:p>
          <a:p>
            <a:r>
              <a:rPr lang="nl-BE" sz="1200" dirty="0"/>
              <a:t>- </a:t>
            </a:r>
            <a:r>
              <a:rPr lang="nl-BE" sz="1200" dirty="0" err="1"/>
              <a:t>Not</a:t>
            </a:r>
            <a:r>
              <a:rPr lang="nl-BE" sz="1200" dirty="0"/>
              <a:t> </a:t>
            </a:r>
            <a:r>
              <a:rPr lang="nl-BE" sz="1200" dirty="0" err="1"/>
              <a:t>possible</a:t>
            </a:r>
            <a:r>
              <a:rPr lang="nl-BE" sz="1200" dirty="0"/>
              <a:t> </a:t>
            </a:r>
            <a:r>
              <a:rPr lang="nl-BE" sz="1200" dirty="0" err="1"/>
              <a:t>to</a:t>
            </a:r>
            <a:r>
              <a:rPr lang="nl-BE" sz="1200" dirty="0"/>
              <a:t> </a:t>
            </a:r>
            <a:r>
              <a:rPr lang="nl-BE" sz="1200" dirty="0" err="1"/>
              <a:t>receive</a:t>
            </a:r>
            <a:r>
              <a:rPr lang="nl-BE" sz="1200" dirty="0"/>
              <a:t> </a:t>
            </a:r>
            <a:r>
              <a:rPr lang="nl-BE" sz="1200" dirty="0" err="1"/>
              <a:t>invoices</a:t>
            </a:r>
            <a:r>
              <a:rPr lang="nl-BE" sz="1200" dirty="0"/>
              <a:t> from </a:t>
            </a:r>
            <a:r>
              <a:rPr lang="nl-BE" sz="1200" dirty="0" err="1"/>
              <a:t>other</a:t>
            </a:r>
            <a:r>
              <a:rPr lang="nl-BE" sz="1200" dirty="0"/>
              <a:t> </a:t>
            </a:r>
            <a:r>
              <a:rPr lang="nl-BE" sz="1200" dirty="0" err="1"/>
              <a:t>jurisdiction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7550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combinations in general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7C838-E7BA-4AC2-B383-5EEB35C89A24}"/>
              </a:ext>
            </a:extLst>
          </p:cNvPr>
          <p:cNvSpPr txBox="1"/>
          <p:nvPr/>
        </p:nvSpPr>
        <p:spPr>
          <a:xfrm>
            <a:off x="782781" y="1646477"/>
            <a:ext cx="1457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Jurisdictions</a:t>
            </a:r>
            <a:endParaRPr lang="nl-BE" sz="1200" dirty="0"/>
          </a:p>
          <a:p>
            <a:endParaRPr lang="nl-BE" sz="1200" dirty="0"/>
          </a:p>
          <a:p>
            <a:r>
              <a:rPr lang="nl-BE" sz="1200" dirty="0"/>
              <a:t>AUNZ – AUNZ</a:t>
            </a:r>
          </a:p>
          <a:p>
            <a:r>
              <a:rPr lang="nl-BE" sz="1200" dirty="0"/>
              <a:t>AUNZ – EU</a:t>
            </a:r>
          </a:p>
          <a:p>
            <a:r>
              <a:rPr lang="nl-BE" sz="1200" dirty="0"/>
              <a:t>AUNZ – JP</a:t>
            </a:r>
          </a:p>
          <a:p>
            <a:r>
              <a:rPr lang="nl-BE" sz="1200" dirty="0"/>
              <a:t>AUNZ – SG</a:t>
            </a:r>
          </a:p>
          <a:p>
            <a:endParaRPr lang="nl-BE" sz="1200" dirty="0"/>
          </a:p>
          <a:p>
            <a:r>
              <a:rPr lang="nl-BE" sz="1200" dirty="0"/>
              <a:t>EU – EU</a:t>
            </a:r>
          </a:p>
          <a:p>
            <a:r>
              <a:rPr lang="nl-BE" sz="1200" dirty="0"/>
              <a:t>EU – AUNZ</a:t>
            </a:r>
          </a:p>
          <a:p>
            <a:r>
              <a:rPr lang="nl-BE" sz="1200" dirty="0"/>
              <a:t>EU – JP</a:t>
            </a:r>
          </a:p>
          <a:p>
            <a:r>
              <a:rPr lang="nl-BE" sz="1200" dirty="0"/>
              <a:t>EU – SG</a:t>
            </a:r>
          </a:p>
          <a:p>
            <a:endParaRPr lang="nl-BE" sz="1200" dirty="0"/>
          </a:p>
          <a:p>
            <a:r>
              <a:rPr lang="nl-BE" sz="1200" dirty="0"/>
              <a:t>JP – JP</a:t>
            </a:r>
          </a:p>
          <a:p>
            <a:r>
              <a:rPr lang="nl-BE" sz="1200" dirty="0"/>
              <a:t>JP – AUNZ</a:t>
            </a:r>
          </a:p>
          <a:p>
            <a:r>
              <a:rPr lang="nl-BE" sz="1200" dirty="0"/>
              <a:t>JP – EU</a:t>
            </a:r>
          </a:p>
          <a:p>
            <a:r>
              <a:rPr lang="nl-BE" sz="1200" dirty="0"/>
              <a:t>JP – SG</a:t>
            </a:r>
          </a:p>
          <a:p>
            <a:endParaRPr lang="nl-BE" sz="1200" dirty="0"/>
          </a:p>
          <a:p>
            <a:r>
              <a:rPr lang="nl-BE" sz="1200" dirty="0"/>
              <a:t>SG – SG</a:t>
            </a:r>
          </a:p>
          <a:p>
            <a:r>
              <a:rPr lang="nl-BE" sz="1200" dirty="0"/>
              <a:t>SG – AUNZ</a:t>
            </a:r>
          </a:p>
          <a:p>
            <a:r>
              <a:rPr lang="nl-BE" sz="1200" dirty="0"/>
              <a:t>SG – EU</a:t>
            </a:r>
          </a:p>
          <a:p>
            <a:r>
              <a:rPr lang="nl-BE" sz="1200" dirty="0"/>
              <a:t>SG – JP</a:t>
            </a:r>
          </a:p>
          <a:p>
            <a:endParaRPr lang="nl-B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26DED-EAAF-4964-9E57-FF1F10F3019C}"/>
              </a:ext>
            </a:extLst>
          </p:cNvPr>
          <p:cNvSpPr txBox="1"/>
          <p:nvPr/>
        </p:nvSpPr>
        <p:spPr>
          <a:xfrm>
            <a:off x="2392896" y="1646477"/>
            <a:ext cx="19364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Documents</a:t>
            </a:r>
            <a:endParaRPr lang="nl-BE" sz="1200" dirty="0"/>
          </a:p>
          <a:p>
            <a:endParaRPr lang="nl-BE" sz="1200" dirty="0"/>
          </a:p>
          <a:p>
            <a:r>
              <a:rPr lang="nl-BE" sz="1200" dirty="0" err="1"/>
              <a:t>Positive</a:t>
            </a:r>
            <a:r>
              <a:rPr lang="nl-BE" sz="1200" dirty="0"/>
              <a:t> </a:t>
            </a:r>
            <a:r>
              <a:rPr lang="nl-BE" sz="1200" dirty="0" err="1"/>
              <a:t>invoice</a:t>
            </a:r>
            <a:endParaRPr lang="nl-BE" sz="1200" dirty="0"/>
          </a:p>
          <a:p>
            <a:r>
              <a:rPr lang="nl-BE" sz="1200" dirty="0" err="1"/>
              <a:t>Negative</a:t>
            </a:r>
            <a:r>
              <a:rPr lang="nl-BE" sz="1200" dirty="0"/>
              <a:t> </a:t>
            </a:r>
            <a:r>
              <a:rPr lang="nl-BE" sz="1200" dirty="0" err="1"/>
              <a:t>invoice</a:t>
            </a:r>
            <a:endParaRPr lang="nl-BE" sz="1200" dirty="0"/>
          </a:p>
          <a:p>
            <a:endParaRPr lang="nl-BE" sz="1200" dirty="0"/>
          </a:p>
          <a:p>
            <a:r>
              <a:rPr lang="nl-BE" sz="1200" dirty="0" err="1"/>
              <a:t>Positive</a:t>
            </a:r>
            <a:r>
              <a:rPr lang="nl-BE" sz="1200" dirty="0"/>
              <a:t> </a:t>
            </a:r>
            <a:r>
              <a:rPr lang="nl-BE" sz="1200" dirty="0" err="1"/>
              <a:t>creditnote</a:t>
            </a:r>
            <a:endParaRPr lang="nl-BE" sz="1200" dirty="0"/>
          </a:p>
          <a:p>
            <a:r>
              <a:rPr lang="nl-BE" sz="1200" dirty="0" err="1"/>
              <a:t>Negative</a:t>
            </a:r>
            <a:r>
              <a:rPr lang="nl-BE" sz="1200" dirty="0"/>
              <a:t> </a:t>
            </a:r>
            <a:r>
              <a:rPr lang="nl-BE" sz="1200" dirty="0" err="1"/>
              <a:t>creditnote</a:t>
            </a:r>
            <a:endParaRPr lang="nl-BE" sz="1200" dirty="0"/>
          </a:p>
          <a:p>
            <a:endParaRPr lang="nl-BE" sz="1200" dirty="0"/>
          </a:p>
          <a:p>
            <a:r>
              <a:rPr lang="nl-BE" sz="1200" dirty="0" err="1"/>
              <a:t>With</a:t>
            </a:r>
            <a:r>
              <a:rPr lang="nl-BE" sz="1200" dirty="0"/>
              <a:t> </a:t>
            </a:r>
            <a:r>
              <a:rPr lang="nl-BE" sz="1200" dirty="0" err="1"/>
              <a:t>local</a:t>
            </a:r>
            <a:r>
              <a:rPr lang="nl-BE" sz="1200" dirty="0"/>
              <a:t> </a:t>
            </a:r>
            <a:r>
              <a:rPr lang="nl-BE" sz="1200" dirty="0" err="1"/>
              <a:t>tax</a:t>
            </a:r>
            <a:endParaRPr lang="nl-BE" sz="1200" dirty="0"/>
          </a:p>
          <a:p>
            <a:r>
              <a:rPr lang="nl-BE" sz="1200" dirty="0"/>
              <a:t>Without </a:t>
            </a:r>
            <a:r>
              <a:rPr lang="nl-BE" sz="1200" dirty="0" err="1"/>
              <a:t>local</a:t>
            </a:r>
            <a:r>
              <a:rPr lang="nl-BE" sz="1200" dirty="0"/>
              <a:t> </a:t>
            </a:r>
            <a:r>
              <a:rPr lang="nl-BE" sz="1200" dirty="0" err="1"/>
              <a:t>tax</a:t>
            </a:r>
            <a:endParaRPr lang="nl-BE" sz="12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78181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ppol">
      <a:dk1>
        <a:srgbClr val="000000"/>
      </a:dk1>
      <a:lt1>
        <a:srgbClr val="FFFFFF"/>
      </a:lt1>
      <a:dk2>
        <a:srgbClr val="0D316D"/>
      </a:dk2>
      <a:lt2>
        <a:srgbClr val="F7F9FC"/>
      </a:lt2>
      <a:accent1>
        <a:srgbClr val="2279D6"/>
      </a:accent1>
      <a:accent2>
        <a:srgbClr val="00BAFF"/>
      </a:accent2>
      <a:accent3>
        <a:srgbClr val="0D316D"/>
      </a:accent3>
      <a:accent4>
        <a:srgbClr val="2279D6"/>
      </a:accent4>
      <a:accent5>
        <a:srgbClr val="1CBAF8"/>
      </a:accent5>
      <a:accent6>
        <a:srgbClr val="0D316D"/>
      </a:accent6>
      <a:hlink>
        <a:srgbClr val="2279D6"/>
      </a:hlink>
      <a:folHlink>
        <a:srgbClr val="1CBAF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92D7AAA14A094BA14FC789EA504A20" ma:contentTypeVersion="13" ma:contentTypeDescription="Create a new document." ma:contentTypeScope="" ma:versionID="3b9fc0f57cd187d43b25329517b1f7e6">
  <xsd:schema xmlns:xsd="http://www.w3.org/2001/XMLSchema" xmlns:xs="http://www.w3.org/2001/XMLSchema" xmlns:p="http://schemas.microsoft.com/office/2006/metadata/properties" xmlns:ns3="93f2d2f0-eb48-43ae-ae99-7a6fed5f5272" xmlns:ns4="daebf981-76a6-4ce8-8d9b-e721755a45b1" targetNamespace="http://schemas.microsoft.com/office/2006/metadata/properties" ma:root="true" ma:fieldsID="043836ddb5e0230a5d930df0c48a2d0f" ns3:_="" ns4:_="">
    <xsd:import namespace="93f2d2f0-eb48-43ae-ae99-7a6fed5f5272"/>
    <xsd:import namespace="daebf981-76a6-4ce8-8d9b-e721755a45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2d2f0-eb48-43ae-ae99-7a6fed5f5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bf981-76a6-4ce8-8d9b-e721755a45b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ACE05-C741-4468-AEB5-FFAF6F5195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BF00DD-7EA8-4EC5-83DF-AE328D3259BE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daebf981-76a6-4ce8-8d9b-e721755a45b1"/>
    <ds:schemaRef ds:uri="93f2d2f0-eb48-43ae-ae99-7a6fed5f5272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B45E65-0D41-4BA5-A064-FDE9A3195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f2d2f0-eb48-43ae-ae99-7a6fed5f5272"/>
    <ds:schemaRef ds:uri="daebf981-76a6-4ce8-8d9b-e721755a45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32376</TotalTime>
  <Words>637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PINT PoC Scenarios</vt:lpstr>
      <vt:lpstr>Enterprise scenario</vt:lpstr>
      <vt:lpstr>SME with External accountant scenario</vt:lpstr>
      <vt:lpstr>General flow – Same jurisdiction</vt:lpstr>
      <vt:lpstr>General flow – Same jurisdiction</vt:lpstr>
      <vt:lpstr>General flow – Different jurisdiction</vt:lpstr>
      <vt:lpstr>General flow – Different jurisdiction with mandatory PINT* registration</vt:lpstr>
      <vt:lpstr>General flow – Different jurisdiction without PINT* registration</vt:lpstr>
      <vt:lpstr>Possible combinations in general</vt:lpstr>
      <vt:lpstr>Scenarios C1 – C2</vt:lpstr>
      <vt:lpstr>Scenarios C1 – C2</vt:lpstr>
      <vt:lpstr>Scenarios C3 – C4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Taylor</dc:creator>
  <cp:lastModifiedBy>Paul Simons</cp:lastModifiedBy>
  <cp:revision>826</cp:revision>
  <dcterms:created xsi:type="dcterms:W3CDTF">2019-10-08T18:52:00Z</dcterms:created>
  <dcterms:modified xsi:type="dcterms:W3CDTF">2021-06-18T14:51:46Z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0x0101000392D7AAA14A094BA14FC789EA504A20</vt:lpwstr>
  </property>
</Properties>
</file>