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4" r:id="rId2"/>
    <p:sldId id="289" r:id="rId3"/>
    <p:sldId id="325" r:id="rId4"/>
    <p:sldId id="305" r:id="rId5"/>
    <p:sldId id="327" r:id="rId6"/>
    <p:sldId id="321" r:id="rId7"/>
    <p:sldId id="322" r:id="rId8"/>
    <p:sldId id="317" r:id="rId9"/>
    <p:sldId id="306" r:id="rId10"/>
    <p:sldId id="326" r:id="rId11"/>
  </p:sldIdLst>
  <p:sldSz cx="9144000" cy="6858000" type="screen4x3"/>
  <p:notesSz cx="6805613" cy="9944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rgbClr val="0F5494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SMET Philippe (DIGIT-EXT)" initials="PhD" lastIdx="11" clrIdx="0"/>
  <p:cmAuthor id="1" name="TALABAN Magdalena (MARKT)" initials="TM(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E04"/>
    <a:srgbClr val="0000FF"/>
    <a:srgbClr val="0F5494"/>
    <a:srgbClr val="FFFEFB"/>
    <a:srgbClr val="FFD624"/>
    <a:srgbClr val="3166CF"/>
    <a:srgbClr val="3E6FD2"/>
    <a:srgbClr val="2D5EC1"/>
    <a:srgbClr val="BDDE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53" autoAdjust="0"/>
    <p:restoredTop sz="88800" autoAdjust="0"/>
  </p:normalViewPr>
  <p:slideViewPr>
    <p:cSldViewPr>
      <p:cViewPr varScale="1">
        <p:scale>
          <a:sx n="117" d="100"/>
          <a:sy n="117" d="100"/>
        </p:scale>
        <p:origin x="-190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841" cy="49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183" y="0"/>
            <a:ext cx="2949841" cy="49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749"/>
            <a:ext cx="2949841" cy="49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183" y="9444749"/>
            <a:ext cx="2949841" cy="49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fld id="{6EEFA67C-09BB-46AC-B595-DAF35ECC628A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6264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841" cy="49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83" y="0"/>
            <a:ext cx="2949841" cy="49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244" y="4723170"/>
            <a:ext cx="5445126" cy="447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749"/>
            <a:ext cx="2949841" cy="49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83" y="9444749"/>
            <a:ext cx="2949841" cy="49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Arial" charset="0"/>
              </a:defRPr>
            </a:lvl1pPr>
          </a:lstStyle>
          <a:p>
            <a:fld id="{2719BD0D-3EDD-4468-82C7-14BFADC56CE1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7199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981075"/>
            <a:ext cx="9180513" cy="5876925"/>
          </a:xfrm>
          <a:prstGeom prst="rect">
            <a:avLst/>
          </a:prstGeom>
          <a:solidFill>
            <a:srgbClr val="0F5494"/>
          </a:solidFill>
          <a:ln w="25400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defTabSz="457200"/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58763"/>
            <a:ext cx="1436687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67200" y="6659563"/>
            <a:ext cx="611188" cy="215900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95738" y="2565400"/>
            <a:ext cx="5040312" cy="790575"/>
          </a:xfrm>
        </p:spPr>
        <p:txBody>
          <a:bodyPr/>
          <a:lstStyle>
            <a:lvl1pPr marL="3175">
              <a:defRPr sz="7600">
                <a:solidFill>
                  <a:srgbClr val="FFD624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716338"/>
            <a:ext cx="8532812" cy="1728787"/>
          </a:xfrm>
        </p:spPr>
        <p:txBody>
          <a:bodyPr/>
          <a:lstStyle>
            <a:lvl1pPr marL="0" indent="0">
              <a:buFontTx/>
              <a:buNone/>
              <a:defRPr sz="30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fld id="{4E6A9B57-385C-4AD6-9926-C2155550775B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910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EB6C1-26D1-45AA-8E10-13708CB28399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411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5113" y="1339850"/>
            <a:ext cx="2071687" cy="4681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339850"/>
            <a:ext cx="6067425" cy="4681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838A7-5527-4EB6-A29D-DC68781C14CA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467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971550"/>
            <a:ext cx="9180513" cy="5886450"/>
          </a:xfrm>
          <a:prstGeom prst="rect">
            <a:avLst/>
          </a:prstGeom>
          <a:solidFill>
            <a:srgbClr val="0F5494"/>
          </a:soli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25400" algn="ctr">
                <a:solidFill>
                  <a:srgbClr val="0F5494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en-US" altLang="en-US" sz="1800" b="0">
              <a:solidFill>
                <a:srgbClr val="FFFFFF"/>
              </a:solidFill>
            </a:endParaRP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6437313"/>
            <a:ext cx="6334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457200" y="6435725"/>
            <a:ext cx="2133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z="900" b="0">
              <a:solidFill>
                <a:schemeClr val="bg1"/>
              </a:solidFill>
            </a:endParaRPr>
          </a:p>
        </p:txBody>
      </p:sp>
      <p:pic>
        <p:nvPicPr>
          <p:cNvPr id="13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258763"/>
            <a:ext cx="14573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1410108"/>
            <a:ext cx="8532812" cy="3258996"/>
          </a:xfrm>
        </p:spPr>
        <p:txBody>
          <a:bodyPr lIns="91440" tIns="45720" rIns="91440" bIns="45720"/>
          <a:lstStyle>
            <a:lvl1pPr marL="0" indent="0">
              <a:buFontTx/>
              <a:buNone/>
              <a:defRPr sz="28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95738" y="2565400"/>
            <a:ext cx="5040312" cy="790575"/>
          </a:xfrm>
        </p:spPr>
        <p:txBody>
          <a:bodyPr lIns="91440" tIns="45720" rIns="91440" bIns="45720"/>
          <a:lstStyle>
            <a:lvl1pPr marL="3175">
              <a:defRPr sz="6000">
                <a:solidFill>
                  <a:srgbClr val="FFD624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123637" y="4971880"/>
            <a:ext cx="4106476" cy="686121"/>
          </a:xfrm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1" i="0">
                <a:solidFill>
                  <a:srgbClr val="FFD624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136080" y="5489045"/>
            <a:ext cx="4106476" cy="686121"/>
          </a:xfrm>
        </p:spPr>
        <p:txBody>
          <a:bodyPr anchor="ctr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8"/>
          <p:cNvSpPr>
            <a:spLocks noGrp="1"/>
          </p:cNvSpPr>
          <p:nvPr>
            <p:ph type="body" sz="quarter" idx="16"/>
          </p:nvPr>
        </p:nvSpPr>
        <p:spPr>
          <a:xfrm>
            <a:off x="4123637" y="3914775"/>
            <a:ext cx="4106476" cy="890415"/>
          </a:xfrm>
        </p:spPr>
        <p:txBody>
          <a:bodyPr anchor="ctr"/>
          <a:lstStyle>
            <a:lvl1pPr marL="0" indent="0">
              <a:buFontTx/>
              <a:buNone/>
              <a:defRPr sz="2400" i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400" i="1">
                <a:solidFill>
                  <a:schemeClr val="bg1"/>
                </a:solidFill>
              </a:defRPr>
            </a:lvl2pPr>
            <a:lvl3pPr>
              <a:defRPr sz="2400" i="1">
                <a:solidFill>
                  <a:schemeClr val="bg1"/>
                </a:solidFill>
              </a:defRPr>
            </a:lvl3pPr>
            <a:lvl4pPr>
              <a:defRPr sz="2400" i="1">
                <a:solidFill>
                  <a:schemeClr val="bg1"/>
                </a:solidFill>
              </a:defRPr>
            </a:lvl4pPr>
            <a:lvl5pPr>
              <a:defRPr sz="2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7"/>
          </p:nvPr>
        </p:nvSpPr>
        <p:spPr>
          <a:xfrm>
            <a:off x="6553200" y="6435725"/>
            <a:ext cx="2133600" cy="268288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fld id="{85BFE062-6902-4D44-9CD6-0256EB3C7F40}" type="datetime1">
              <a:rPr lang="en-GB" altLang="en-US"/>
              <a:pPr/>
              <a:t>07/01/2016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7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4EC3AC-2FE4-4329-9FF5-1EB340F37B29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4457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7080A8-5D84-48DA-AB93-16017E93915A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475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92375"/>
            <a:ext cx="4038600" cy="352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92375"/>
            <a:ext cx="4038600" cy="352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890485-6B5D-4800-8556-4788D44A7F2D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907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3133E7-DA86-423F-A5EE-D1536C5B2363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4344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65ED4-5DB2-4549-95FC-98711A8C0FC0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3288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B830EF-8734-4EB9-8DC3-D99DFE3496FA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662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BA20C-3FF2-4E28-8934-7A92D70A9086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537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6FA45-4EFC-4F39-92B2-04E291B0EC33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951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339850"/>
            <a:ext cx="82296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492375"/>
            <a:ext cx="8229600" cy="352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BE" altLang="en-US" smtClean="0"/>
              <a:t>Second level</a:t>
            </a:r>
            <a:endParaRPr lang="en-GB" altLang="en-US" smtClean="0"/>
          </a:p>
          <a:p>
            <a:pPr lvl="1"/>
            <a:r>
              <a:rPr lang="en-GB" altLang="en-US" smtClean="0"/>
              <a:t>Third level</a:t>
            </a:r>
          </a:p>
          <a:p>
            <a:pPr lvl="2"/>
            <a:r>
              <a:rPr lang="en-GB" altLang="en-US" smtClean="0"/>
              <a:t>- Fourth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4813078-67DB-4565-A706-A248A88A2EC9}" type="slidenum">
              <a:rPr lang="en-GB" altLang="en-US"/>
              <a:pPr/>
              <a:t>‹Nº›</a:t>
            </a:fld>
            <a:endParaRPr lang="en-GB" alt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957263"/>
          </a:xfrm>
          <a:prstGeom prst="rect">
            <a:avLst/>
          </a:prstGeom>
          <a:solidFill>
            <a:srgbClr val="0F5494"/>
          </a:solidFill>
          <a:ln>
            <a:solidFill>
              <a:srgbClr val="0F549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2438" y="6659563"/>
            <a:ext cx="611187" cy="198437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/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1033" name="Picture 17" descr="LOGO CE_Vertical_EN_NEG_quadri_H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58763"/>
            <a:ext cx="143668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6" r:id="rId12"/>
  </p:sldLayoutIdLst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+mj-lt"/>
          <a:ea typeface="+mj-ea"/>
          <a:cs typeface="+mj-cs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5pPr>
      <a:lvl6pPr marL="8159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6pPr>
      <a:lvl7pPr marL="12731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7pPr>
      <a:lvl8pPr marL="17303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8pPr>
      <a:lvl9pPr marL="2187575"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400" i="1">
          <a:solidFill>
            <a:srgbClr val="0F549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FBA"/>
        </a:buClr>
        <a:buChar char="•"/>
        <a:defRPr sz="2000" b="1">
          <a:solidFill>
            <a:srgbClr val="0F5494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0F5494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 txBox="1">
            <a:spLocks/>
          </p:cNvSpPr>
          <p:nvPr/>
        </p:nvSpPr>
        <p:spPr bwMode="auto">
          <a:xfrm>
            <a:off x="3276600" y="4902200"/>
            <a:ext cx="5562600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7600" b="1">
                <a:solidFill>
                  <a:srgbClr val="FFD624"/>
                </a:solidFill>
                <a:latin typeface="Verdana" pitchFamily="34" charset="0"/>
              </a:defRPr>
            </a:lvl1pPr>
            <a:lvl2pPr marL="742950" indent="-285750" eaLnBrk="0" hangingPunct="0">
              <a:defRPr sz="7600" b="1">
                <a:solidFill>
                  <a:srgbClr val="FFD624"/>
                </a:solidFill>
                <a:latin typeface="Verdana" pitchFamily="34" charset="0"/>
              </a:defRPr>
            </a:lvl2pPr>
            <a:lvl3pPr marL="1143000" indent="-228600" eaLnBrk="0" hangingPunct="0">
              <a:defRPr sz="7600" b="1">
                <a:solidFill>
                  <a:srgbClr val="FFD624"/>
                </a:solidFill>
                <a:latin typeface="Verdana" pitchFamily="34" charset="0"/>
              </a:defRPr>
            </a:lvl3pPr>
            <a:lvl4pPr marL="1600200" indent="-228600" eaLnBrk="0" hangingPunct="0">
              <a:defRPr sz="7600" b="1">
                <a:solidFill>
                  <a:srgbClr val="FFD624"/>
                </a:solidFill>
                <a:latin typeface="Verdana" pitchFamily="34" charset="0"/>
              </a:defRPr>
            </a:lvl4pPr>
            <a:lvl5pPr marL="2057400" indent="-228600" eaLnBrk="0" hangingPunct="0">
              <a:defRPr sz="7600" b="1">
                <a:solidFill>
                  <a:srgbClr val="FFD624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bg1"/>
              </a:buClr>
              <a:defRPr/>
            </a:pPr>
            <a:r>
              <a:rPr lang="en-GB" sz="18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DG GROW</a:t>
            </a:r>
          </a:p>
          <a:p>
            <a:pPr algn="r" eaLnBrk="1" hangingPunct="1">
              <a:spcBef>
                <a:spcPct val="20000"/>
              </a:spcBef>
              <a:buClr>
                <a:schemeClr val="bg1"/>
              </a:buClr>
              <a:defRPr/>
            </a:pPr>
            <a:r>
              <a:rPr lang="en-GB" sz="18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Unit R3</a:t>
            </a:r>
          </a:p>
          <a:p>
            <a:pPr algn="r" eaLnBrk="1" hangingPunct="1">
              <a:spcBef>
                <a:spcPct val="20000"/>
              </a:spcBef>
              <a:buClr>
                <a:schemeClr val="bg1"/>
              </a:buClr>
              <a:defRPr/>
            </a:pPr>
            <a:r>
              <a:rPr lang="en-GB" sz="1800" dirty="0" smtClean="0">
                <a:solidFill>
                  <a:schemeClr val="bg1"/>
                </a:solidFill>
                <a:latin typeface="+mj-lt"/>
                <a:cs typeface="Calibri" pitchFamily="34" charset="0"/>
              </a:rPr>
              <a:t>Brussels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79512" y="1746622"/>
            <a:ext cx="8535987" cy="233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3175" indent="-358775" algn="l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rgbClr val="FFD624"/>
                </a:solidFill>
                <a:latin typeface="+mj-lt"/>
                <a:ea typeface="+mj-ea"/>
                <a:cs typeface="+mj-cs"/>
              </a:defRPr>
            </a:lvl1pPr>
            <a:lvl2pPr marL="358775" indent="-358775"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F5494"/>
                </a:solidFill>
                <a:latin typeface="Verdana" pitchFamily="34" charset="0"/>
              </a:defRPr>
            </a:lvl2pPr>
            <a:lvl3pPr marL="358775" indent="-358775"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F5494"/>
                </a:solidFill>
                <a:latin typeface="Verdana" pitchFamily="34" charset="0"/>
              </a:defRPr>
            </a:lvl3pPr>
            <a:lvl4pPr marL="358775" indent="-358775"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F5494"/>
                </a:solidFill>
                <a:latin typeface="Verdana" pitchFamily="34" charset="0"/>
              </a:defRPr>
            </a:lvl4pPr>
            <a:lvl5pPr marL="358775" indent="-358775" algn="l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F5494"/>
                </a:solidFill>
                <a:latin typeface="Verdana" pitchFamily="34" charset="0"/>
              </a:defRPr>
            </a:lvl5pPr>
            <a:lvl6pPr marL="815975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F5494"/>
                </a:solidFill>
                <a:latin typeface="Verdana" pitchFamily="34" charset="0"/>
              </a:defRPr>
            </a:lvl6pPr>
            <a:lvl7pPr marL="1273175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F5494"/>
                </a:solidFill>
                <a:latin typeface="Verdana" pitchFamily="34" charset="0"/>
              </a:defRPr>
            </a:lvl7pPr>
            <a:lvl8pPr marL="1730375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F5494"/>
                </a:solidFill>
                <a:latin typeface="Verdana" pitchFamily="34" charset="0"/>
              </a:defRPr>
            </a:lvl8pPr>
            <a:lvl9pPr marL="2187575" algn="l" rtl="0" eaLnBrk="1" fontAlgn="base" hangingPunct="1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0F5494"/>
                </a:solidFill>
                <a:latin typeface="Verdana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Aft>
                <a:spcPts val="1200"/>
              </a:spcAft>
              <a:defRPr/>
            </a:pPr>
            <a:r>
              <a:rPr lang="en-GB" sz="3600" kern="0" dirty="0" smtClean="0"/>
              <a:t>DG GROW ESPD</a:t>
            </a:r>
          </a:p>
          <a:p>
            <a:pPr algn="ctr" eaLnBrk="1" hangingPunct="1">
              <a:lnSpc>
                <a:spcPct val="150000"/>
              </a:lnSpc>
              <a:spcAft>
                <a:spcPts val="1200"/>
              </a:spcAft>
              <a:defRPr/>
            </a:pPr>
            <a:r>
              <a:rPr lang="en-GB" sz="3600" kern="0" dirty="0" smtClean="0"/>
              <a:t> Exchange Data Model</a:t>
            </a:r>
          </a:p>
          <a:p>
            <a:pPr algn="ctr" eaLnBrk="1" hangingPunct="1">
              <a:lnSpc>
                <a:spcPct val="150000"/>
              </a:lnSpc>
              <a:spcAft>
                <a:spcPts val="1200"/>
              </a:spcAft>
              <a:defRPr/>
            </a:pPr>
            <a:r>
              <a:rPr lang="en-GB" sz="3600" kern="0" dirty="0" smtClean="0"/>
              <a:t>v1.0</a:t>
            </a:r>
            <a:endParaRPr lang="en-GB" sz="3600" kern="0" dirty="0" smtClean="0"/>
          </a:p>
        </p:txBody>
      </p:sp>
    </p:spTree>
    <p:extLst>
      <p:ext uri="{BB962C8B-B14F-4D97-AF65-F5344CB8AC3E}">
        <p14:creationId xmlns:p14="http://schemas.microsoft.com/office/powerpoint/2010/main" val="11288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/>
        </p:nvSpPr>
        <p:spPr>
          <a:xfrm>
            <a:off x="334393" y="2789542"/>
            <a:ext cx="1334244" cy="12478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ESPD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Aggregate Components</a:t>
            </a:r>
          </a:p>
        </p:txBody>
      </p:sp>
      <p:sp>
        <p:nvSpPr>
          <p:cNvPr id="5" name="20 Rectángulo"/>
          <p:cNvSpPr/>
          <p:nvPr/>
        </p:nvSpPr>
        <p:spPr>
          <a:xfrm>
            <a:off x="323528" y="4635436"/>
            <a:ext cx="1345109" cy="13231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ESPD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Common Basic Components</a:t>
            </a:r>
          </a:p>
        </p:txBody>
      </p:sp>
      <p:sp>
        <p:nvSpPr>
          <p:cNvPr id="6" name="39 Rectángulo"/>
          <p:cNvSpPr/>
          <p:nvPr/>
        </p:nvSpPr>
        <p:spPr>
          <a:xfrm>
            <a:off x="5638684" y="2802503"/>
            <a:ext cx="1373498" cy="1236162"/>
          </a:xfrm>
          <a:prstGeom prst="rect">
            <a:avLst/>
          </a:prstGeom>
          <a:noFill/>
          <a:ln w="19050">
            <a:solidFill>
              <a:srgbClr val="9AAE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AAE04"/>
                </a:solidFill>
              </a:rPr>
              <a:t>UBL-2.1 CAC</a:t>
            </a:r>
          </a:p>
          <a:p>
            <a:pPr algn="ctr"/>
            <a:r>
              <a:rPr lang="en-US" dirty="0">
                <a:solidFill>
                  <a:srgbClr val="9AAE04"/>
                </a:solidFill>
              </a:rPr>
              <a:t>Common </a:t>
            </a:r>
            <a:r>
              <a:rPr lang="en-US" dirty="0" err="1">
                <a:solidFill>
                  <a:srgbClr val="9AAE04"/>
                </a:solidFill>
              </a:rPr>
              <a:t>Aggegate</a:t>
            </a:r>
            <a:r>
              <a:rPr lang="en-US" dirty="0">
                <a:solidFill>
                  <a:srgbClr val="9AAE04"/>
                </a:solidFill>
              </a:rPr>
              <a:t> Components</a:t>
            </a:r>
          </a:p>
        </p:txBody>
      </p:sp>
      <p:sp>
        <p:nvSpPr>
          <p:cNvPr id="7" name="40 Rectángulo"/>
          <p:cNvSpPr/>
          <p:nvPr/>
        </p:nvSpPr>
        <p:spPr>
          <a:xfrm>
            <a:off x="5638683" y="4667569"/>
            <a:ext cx="1373498" cy="1291063"/>
          </a:xfrm>
          <a:prstGeom prst="rect">
            <a:avLst/>
          </a:prstGeom>
          <a:noFill/>
          <a:ln w="19050">
            <a:solidFill>
              <a:srgbClr val="9AAE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AAE04"/>
                </a:solidFill>
              </a:rPr>
              <a:t>UBL-2.1 Common Basic Components</a:t>
            </a:r>
          </a:p>
        </p:txBody>
      </p:sp>
      <p:sp>
        <p:nvSpPr>
          <p:cNvPr id="8" name="41 Rectángulo"/>
          <p:cNvSpPr/>
          <p:nvPr/>
        </p:nvSpPr>
        <p:spPr>
          <a:xfrm>
            <a:off x="7431005" y="5077107"/>
            <a:ext cx="1533483" cy="471373"/>
          </a:xfrm>
          <a:prstGeom prst="rect">
            <a:avLst/>
          </a:prstGeom>
          <a:noFill/>
          <a:ln w="19050">
            <a:solidFill>
              <a:srgbClr val="9AAE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AAE04"/>
                </a:solidFill>
              </a:rPr>
              <a:t>UN/CEFACT CCTS</a:t>
            </a:r>
          </a:p>
        </p:txBody>
      </p:sp>
      <p:cxnSp>
        <p:nvCxnSpPr>
          <p:cNvPr id="10" name="77 Conector recto"/>
          <p:cNvCxnSpPr>
            <a:stCxn id="8" idx="1"/>
            <a:endCxn id="7" idx="3"/>
          </p:cNvCxnSpPr>
          <p:nvPr/>
        </p:nvCxnSpPr>
        <p:spPr>
          <a:xfrm flipH="1">
            <a:off x="7012181" y="5312794"/>
            <a:ext cx="418824" cy="307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83 CuadroTexto"/>
          <p:cNvSpPr txBox="1"/>
          <p:nvPr/>
        </p:nvSpPr>
        <p:spPr>
          <a:xfrm>
            <a:off x="7271974" y="3854958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2"/>
                </a:solidFill>
              </a:rPr>
              <a:t>imports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20" name="27 Rectángulo"/>
          <p:cNvSpPr/>
          <p:nvPr/>
        </p:nvSpPr>
        <p:spPr>
          <a:xfrm>
            <a:off x="2087985" y="2802503"/>
            <a:ext cx="1282986" cy="123484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CCV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Core Criterion Vocabulary Aggregate Components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42 Rectángulo"/>
          <p:cNvSpPr/>
          <p:nvPr/>
        </p:nvSpPr>
        <p:spPr>
          <a:xfrm>
            <a:off x="3989799" y="2789542"/>
            <a:ext cx="1302281" cy="124780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Core Evidence Vocabulary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Aggregate Components</a:t>
            </a:r>
          </a:p>
        </p:txBody>
      </p:sp>
      <p:sp>
        <p:nvSpPr>
          <p:cNvPr id="39" name="6 Rectángulo"/>
          <p:cNvSpPr/>
          <p:nvPr/>
        </p:nvSpPr>
        <p:spPr>
          <a:xfrm>
            <a:off x="2993689" y="1374165"/>
            <a:ext cx="1152128" cy="8434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ESPD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Request &amp; Response</a:t>
            </a:r>
          </a:p>
        </p:txBody>
      </p:sp>
      <p:sp>
        <p:nvSpPr>
          <p:cNvPr id="46" name="27 Rectángulo"/>
          <p:cNvSpPr/>
          <p:nvPr/>
        </p:nvSpPr>
        <p:spPr>
          <a:xfrm>
            <a:off x="2109974" y="4635436"/>
            <a:ext cx="1260997" cy="13231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 smtClean="0">
              <a:solidFill>
                <a:schemeClr val="tx2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CCV-CBC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Core Criterion Vocabulary Common Basic Components</a:t>
            </a:r>
            <a:endParaRPr lang="en-US" sz="1200" dirty="0">
              <a:solidFill>
                <a:schemeClr val="tx2"/>
              </a:solidFill>
            </a:endParaRPr>
          </a:p>
          <a:p>
            <a:pPr algn="ctr"/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7" name="27 Rectángulo"/>
          <p:cNvSpPr/>
          <p:nvPr/>
        </p:nvSpPr>
        <p:spPr>
          <a:xfrm>
            <a:off x="3989799" y="4667569"/>
            <a:ext cx="1302281" cy="129106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CEV-CBC</a:t>
            </a:r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Core </a:t>
            </a:r>
            <a:r>
              <a:rPr lang="en-US" dirty="0" smtClean="0">
                <a:solidFill>
                  <a:schemeClr val="tx2"/>
                </a:solidFill>
              </a:rPr>
              <a:t>Evidence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Vocabulary </a:t>
            </a:r>
            <a:r>
              <a:rPr lang="en-US" dirty="0">
                <a:solidFill>
                  <a:schemeClr val="tx2"/>
                </a:solidFill>
              </a:rPr>
              <a:t>Common Basic Components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9" name="78 Conector angular"/>
          <p:cNvCxnSpPr>
            <a:stCxn id="47" idx="2"/>
            <a:endCxn id="7" idx="2"/>
          </p:cNvCxnSpPr>
          <p:nvPr/>
        </p:nvCxnSpPr>
        <p:spPr bwMode="auto">
          <a:xfrm rot="16200000" flipH="1">
            <a:off x="5483185" y="5116385"/>
            <a:ext cx="2" cy="1684492"/>
          </a:xfrm>
          <a:prstGeom prst="bentConnector3">
            <a:avLst>
              <a:gd name="adj1" fmla="val 1143010000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85 Conector angular"/>
          <p:cNvCxnSpPr>
            <a:stCxn id="46" idx="2"/>
            <a:endCxn id="7" idx="2"/>
          </p:cNvCxnSpPr>
          <p:nvPr/>
        </p:nvCxnSpPr>
        <p:spPr bwMode="auto">
          <a:xfrm rot="16200000" flipH="1">
            <a:off x="4532952" y="4166151"/>
            <a:ext cx="1" cy="3584959"/>
          </a:xfrm>
          <a:prstGeom prst="bentConnector3">
            <a:avLst>
              <a:gd name="adj1" fmla="val 2286010000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88 Conector angular"/>
          <p:cNvCxnSpPr>
            <a:stCxn id="5" idx="2"/>
            <a:endCxn id="7" idx="2"/>
          </p:cNvCxnSpPr>
          <p:nvPr/>
        </p:nvCxnSpPr>
        <p:spPr bwMode="auto">
          <a:xfrm rot="16200000" flipH="1">
            <a:off x="3660757" y="3293957"/>
            <a:ext cx="12700" cy="5329349"/>
          </a:xfrm>
          <a:prstGeom prst="bentConnector3">
            <a:avLst>
              <a:gd name="adj1" fmla="val 180000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83 CuadroTexto"/>
          <p:cNvSpPr txBox="1"/>
          <p:nvPr/>
        </p:nvSpPr>
        <p:spPr>
          <a:xfrm>
            <a:off x="3181049" y="6222504"/>
            <a:ext cx="9284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2"/>
                </a:solidFill>
              </a:rPr>
              <a:t>reuse “as-is”</a:t>
            </a:r>
            <a:endParaRPr lang="en-US" sz="900" dirty="0">
              <a:solidFill>
                <a:schemeClr val="tx2"/>
              </a:solidFill>
            </a:endParaRPr>
          </a:p>
        </p:txBody>
      </p:sp>
      <p:cxnSp>
        <p:nvCxnSpPr>
          <p:cNvPr id="102" name="101 Conector angular"/>
          <p:cNvCxnSpPr>
            <a:stCxn id="4" idx="0"/>
            <a:endCxn id="39" idx="2"/>
          </p:cNvCxnSpPr>
          <p:nvPr/>
        </p:nvCxnSpPr>
        <p:spPr bwMode="auto">
          <a:xfrm rot="5400000" flipH="1" flipV="1">
            <a:off x="1999654" y="1219443"/>
            <a:ext cx="571960" cy="256823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108 Conector angular"/>
          <p:cNvCxnSpPr>
            <a:stCxn id="20" idx="0"/>
            <a:endCxn id="39" idx="2"/>
          </p:cNvCxnSpPr>
          <p:nvPr/>
        </p:nvCxnSpPr>
        <p:spPr bwMode="auto">
          <a:xfrm rot="5400000" flipH="1" flipV="1">
            <a:off x="2857155" y="2089906"/>
            <a:ext cx="584921" cy="84027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111 Conector angular"/>
          <p:cNvCxnSpPr>
            <a:stCxn id="6" idx="0"/>
            <a:endCxn id="39" idx="2"/>
          </p:cNvCxnSpPr>
          <p:nvPr/>
        </p:nvCxnSpPr>
        <p:spPr bwMode="auto">
          <a:xfrm rot="16200000" flipV="1">
            <a:off x="4655133" y="1132203"/>
            <a:ext cx="584921" cy="275568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83 CuadroTexto"/>
          <p:cNvSpPr txBox="1"/>
          <p:nvPr/>
        </p:nvSpPr>
        <p:spPr>
          <a:xfrm>
            <a:off x="1673578" y="2196813"/>
            <a:ext cx="5661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2"/>
                </a:solidFill>
              </a:rPr>
              <a:t>import</a:t>
            </a:r>
            <a:endParaRPr lang="en-US" sz="900" dirty="0">
              <a:solidFill>
                <a:schemeClr val="tx2"/>
              </a:solidFill>
            </a:endParaRPr>
          </a:p>
        </p:txBody>
      </p:sp>
      <p:cxnSp>
        <p:nvCxnSpPr>
          <p:cNvPr id="120" name="119 Conector recto de flecha"/>
          <p:cNvCxnSpPr>
            <a:stCxn id="4" idx="2"/>
            <a:endCxn id="5" idx="0"/>
          </p:cNvCxnSpPr>
          <p:nvPr/>
        </p:nvCxnSpPr>
        <p:spPr bwMode="auto">
          <a:xfrm flipH="1">
            <a:off x="996083" y="4037351"/>
            <a:ext cx="5432" cy="598085"/>
          </a:xfrm>
          <a:prstGeom prst="straightConnector1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126 Conector angular"/>
          <p:cNvCxnSpPr>
            <a:stCxn id="4" idx="2"/>
            <a:endCxn id="7" idx="0"/>
          </p:cNvCxnSpPr>
          <p:nvPr/>
        </p:nvCxnSpPr>
        <p:spPr bwMode="auto">
          <a:xfrm rot="16200000" flipH="1">
            <a:off x="3348364" y="1690501"/>
            <a:ext cx="630218" cy="5323917"/>
          </a:xfrm>
          <a:prstGeom prst="bentConnector3">
            <a:avLst>
              <a:gd name="adj1" fmla="val 45053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137 Conector angular"/>
          <p:cNvCxnSpPr>
            <a:stCxn id="6" idx="3"/>
          </p:cNvCxnSpPr>
          <p:nvPr/>
        </p:nvCxnSpPr>
        <p:spPr bwMode="auto">
          <a:xfrm flipH="1">
            <a:off x="6494901" y="3420584"/>
            <a:ext cx="517281" cy="1246985"/>
          </a:xfrm>
          <a:prstGeom prst="bentConnector4">
            <a:avLst>
              <a:gd name="adj1" fmla="val -44193"/>
              <a:gd name="adj2" fmla="val 74783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83 CuadroTexto"/>
          <p:cNvSpPr txBox="1"/>
          <p:nvPr/>
        </p:nvSpPr>
        <p:spPr>
          <a:xfrm>
            <a:off x="3357747" y="4077072"/>
            <a:ext cx="5661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2"/>
                </a:solidFill>
              </a:rPr>
              <a:t>import</a:t>
            </a:r>
            <a:endParaRPr lang="en-US" sz="900" dirty="0">
              <a:solidFill>
                <a:schemeClr val="tx2"/>
              </a:solidFill>
            </a:endParaRPr>
          </a:p>
        </p:txBody>
      </p:sp>
      <p:cxnSp>
        <p:nvCxnSpPr>
          <p:cNvPr id="142" name="141 Conector recto de flecha"/>
          <p:cNvCxnSpPr/>
          <p:nvPr/>
        </p:nvCxnSpPr>
        <p:spPr bwMode="auto">
          <a:xfrm>
            <a:off x="4640940" y="4037351"/>
            <a:ext cx="0" cy="630218"/>
          </a:xfrm>
          <a:prstGeom prst="straightConnector1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142 Conector recto de flecha"/>
          <p:cNvCxnSpPr>
            <a:stCxn id="20" idx="2"/>
            <a:endCxn id="46" idx="0"/>
          </p:cNvCxnSpPr>
          <p:nvPr/>
        </p:nvCxnSpPr>
        <p:spPr bwMode="auto">
          <a:xfrm>
            <a:off x="2729478" y="4037351"/>
            <a:ext cx="10995" cy="598085"/>
          </a:xfrm>
          <a:prstGeom prst="straightConnector1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146 CuadroTexto"/>
          <p:cNvSpPr txBox="1"/>
          <p:nvPr/>
        </p:nvSpPr>
        <p:spPr>
          <a:xfrm>
            <a:off x="-24505" y="251356"/>
            <a:ext cx="423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800" i="1" dirty="0" smtClean="0">
                <a:solidFill>
                  <a:schemeClr val="bg1"/>
                </a:solidFill>
              </a:rPr>
              <a:t>ESPD</a:t>
            </a:r>
            <a:endParaRPr lang="en-GB" sz="1600" i="1" dirty="0" smtClean="0">
              <a:solidFill>
                <a:schemeClr val="bg1"/>
              </a:solidFill>
            </a:endParaRPr>
          </a:p>
        </p:txBody>
      </p:sp>
      <p:sp>
        <p:nvSpPr>
          <p:cNvPr id="148" name="147 CuadroTexto"/>
          <p:cNvSpPr txBox="1"/>
          <p:nvPr/>
        </p:nvSpPr>
        <p:spPr>
          <a:xfrm>
            <a:off x="6270800" y="188640"/>
            <a:ext cx="2865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800" i="1">
                <a:solidFill>
                  <a:schemeClr val="bg1"/>
                </a:solidFill>
              </a:defRPr>
            </a:lvl1pPr>
          </a:lstStyle>
          <a:p>
            <a:pPr algn="r"/>
            <a:r>
              <a:rPr lang="en-GB" altLang="en-US" dirty="0" smtClean="0"/>
              <a:t>Data Architecture</a:t>
            </a:r>
          </a:p>
          <a:p>
            <a:pPr algn="r"/>
            <a:r>
              <a:rPr lang="en-GB" altLang="en-US" dirty="0" smtClean="0"/>
              <a:t>(simplified overview)</a:t>
            </a:r>
          </a:p>
        </p:txBody>
      </p:sp>
      <p:sp>
        <p:nvSpPr>
          <p:cNvPr id="149" name="83 CuadroTexto"/>
          <p:cNvSpPr txBox="1"/>
          <p:nvPr/>
        </p:nvSpPr>
        <p:spPr>
          <a:xfrm>
            <a:off x="7070965" y="4782344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2"/>
                </a:solidFill>
              </a:rPr>
              <a:t>imports</a:t>
            </a:r>
            <a:endParaRPr lang="en-US" sz="900" dirty="0">
              <a:solidFill>
                <a:schemeClr val="tx2"/>
              </a:solidFill>
            </a:endParaRPr>
          </a:p>
        </p:txBody>
      </p:sp>
      <p:cxnSp>
        <p:nvCxnSpPr>
          <p:cNvPr id="33" name="77 Conector recto"/>
          <p:cNvCxnSpPr>
            <a:stCxn id="27" idx="1"/>
            <a:endCxn id="20" idx="3"/>
          </p:cNvCxnSpPr>
          <p:nvPr/>
        </p:nvCxnSpPr>
        <p:spPr>
          <a:xfrm flipH="1">
            <a:off x="3370971" y="3413447"/>
            <a:ext cx="618828" cy="648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83 CuadroTexto"/>
          <p:cNvSpPr txBox="1"/>
          <p:nvPr/>
        </p:nvSpPr>
        <p:spPr>
          <a:xfrm>
            <a:off x="3352144" y="3153847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2"/>
                </a:solidFill>
              </a:rPr>
              <a:t>imports</a:t>
            </a:r>
            <a:endParaRPr lang="en-US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1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692688" y="225371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800" dirty="0" smtClean="0">
                <a:solidFill>
                  <a:schemeClr val="bg1"/>
                </a:solidFill>
              </a:rPr>
              <a:t>Modelling Approach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4" name="AutoShape 2" descr="Resultat d'imatges de database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Resultat d'imatges de database ic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Resultat d'imatges de databas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6 Grupo"/>
          <p:cNvGrpSpPr/>
          <p:nvPr/>
        </p:nvGrpSpPr>
        <p:grpSpPr>
          <a:xfrm>
            <a:off x="2843808" y="2636912"/>
            <a:ext cx="2232248" cy="2160240"/>
            <a:chOff x="2790869" y="2492896"/>
            <a:chExt cx="2232248" cy="2160240"/>
          </a:xfrm>
        </p:grpSpPr>
        <p:sp>
          <p:nvSpPr>
            <p:cNvPr id="3" name="2 Elipse"/>
            <p:cNvSpPr/>
            <p:nvPr/>
          </p:nvSpPr>
          <p:spPr bwMode="auto">
            <a:xfrm>
              <a:off x="2790869" y="2492896"/>
              <a:ext cx="2232248" cy="2160240"/>
            </a:xfrm>
            <a:prstGeom prst="ellipse">
              <a:avLst/>
            </a:prstGeom>
            <a:noFill/>
            <a:ln w="9525" cap="flat" cmpd="sng" algn="ctr">
              <a:solidFill>
                <a:srgbClr val="0F549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175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F5494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2903117" y="3012450"/>
              <a:ext cx="967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Core Criterion Data Model</a:t>
              </a:r>
              <a:endParaRPr lang="en-US" sz="700" b="1" dirty="0"/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4860032" y="3140968"/>
            <a:ext cx="1283137" cy="1080120"/>
            <a:chOff x="3942997" y="3084458"/>
            <a:chExt cx="1283137" cy="1080120"/>
          </a:xfrm>
        </p:grpSpPr>
        <p:sp>
          <p:nvSpPr>
            <p:cNvPr id="20" name="19 Elipse"/>
            <p:cNvSpPr/>
            <p:nvPr/>
          </p:nvSpPr>
          <p:spPr bwMode="auto">
            <a:xfrm>
              <a:off x="4015613" y="3084458"/>
              <a:ext cx="1079512" cy="1080120"/>
            </a:xfrm>
            <a:prstGeom prst="ellipse">
              <a:avLst/>
            </a:prstGeom>
            <a:noFill/>
            <a:ln w="9525" cap="flat" cmpd="sng" algn="ctr">
              <a:solidFill>
                <a:srgbClr val="0F549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175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F5494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3942997" y="3660522"/>
              <a:ext cx="1283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Core Evidence </a:t>
              </a:r>
            </a:p>
            <a:p>
              <a:pPr algn="ctr"/>
              <a:r>
                <a:rPr lang="en-US" sz="700" b="1" dirty="0" smtClean="0"/>
                <a:t>Data Model </a:t>
              </a:r>
            </a:p>
          </p:txBody>
        </p:sp>
      </p:grpSp>
      <p:sp>
        <p:nvSpPr>
          <p:cNvPr id="23" name="22 Elipse"/>
          <p:cNvSpPr/>
          <p:nvPr/>
        </p:nvSpPr>
        <p:spPr bwMode="auto">
          <a:xfrm>
            <a:off x="3575763" y="1340768"/>
            <a:ext cx="2868445" cy="2160240"/>
          </a:xfrm>
          <a:prstGeom prst="ellipse">
            <a:avLst/>
          </a:prstGeom>
          <a:noFill/>
          <a:ln w="9525" cap="flat" cmpd="sng" algn="ctr">
            <a:solidFill>
              <a:srgbClr val="0F549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F5494"/>
              </a:solidFill>
              <a:effectLst/>
              <a:latin typeface="Verdana" pitchFamily="34" charset="0"/>
            </a:endParaRPr>
          </a:p>
        </p:txBody>
      </p:sp>
      <p:grpSp>
        <p:nvGrpSpPr>
          <p:cNvPr id="28" name="27 Grupo"/>
          <p:cNvGrpSpPr/>
          <p:nvPr/>
        </p:nvGrpSpPr>
        <p:grpSpPr>
          <a:xfrm>
            <a:off x="3452691" y="2996952"/>
            <a:ext cx="2468392" cy="2160240"/>
            <a:chOff x="3347864" y="3300482"/>
            <a:chExt cx="2232248" cy="2160240"/>
          </a:xfrm>
        </p:grpSpPr>
        <p:sp>
          <p:nvSpPr>
            <p:cNvPr id="29" name="28 Elipse"/>
            <p:cNvSpPr/>
            <p:nvPr/>
          </p:nvSpPr>
          <p:spPr bwMode="auto">
            <a:xfrm>
              <a:off x="3347864" y="3300482"/>
              <a:ext cx="2232248" cy="2160240"/>
            </a:xfrm>
            <a:prstGeom prst="ellipse">
              <a:avLst/>
            </a:prstGeom>
            <a:noFill/>
            <a:ln w="9525" cap="flat" cmpd="sng" algn="ctr">
              <a:solidFill>
                <a:srgbClr val="0F549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175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rgbClr val="0F5494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4047244" y="5080937"/>
              <a:ext cx="964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/>
                <a:t>ESPD Data Model</a:t>
              </a:r>
            </a:p>
          </p:txBody>
        </p:sp>
      </p:grpSp>
      <p:sp>
        <p:nvSpPr>
          <p:cNvPr id="27" name="26 CuadroTexto"/>
          <p:cNvSpPr txBox="1"/>
          <p:nvPr/>
        </p:nvSpPr>
        <p:spPr>
          <a:xfrm>
            <a:off x="4336907" y="3579872"/>
            <a:ext cx="2323325" cy="200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700" b="1" dirty="0" smtClean="0"/>
          </a:p>
        </p:txBody>
      </p:sp>
      <p:sp>
        <p:nvSpPr>
          <p:cNvPr id="25" name="24 CuadroTexto"/>
          <p:cNvSpPr txBox="1"/>
          <p:nvPr/>
        </p:nvSpPr>
        <p:spPr>
          <a:xfrm>
            <a:off x="19998" y="225371"/>
            <a:ext cx="338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ESPD Exchange Data Model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6" name="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>
            <a:lvl1pPr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1pPr>
            <a:lvl2pPr marL="742950" indent="-28575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2pPr>
            <a:lvl3pPr marL="11430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3pPr>
            <a:lvl4pPr marL="16002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4pPr>
            <a:lvl5pPr marL="20574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9pPr>
          </a:lstStyle>
          <a:p>
            <a:pPr eaLnBrk="1" hangingPunct="1"/>
            <a:fld id="{4A5F64B6-3D7F-498E-A41C-02C573EC34E7}" type="slidenum">
              <a:rPr lang="en-GB" altLang="en-US" sz="1400">
                <a:solidFill>
                  <a:schemeClr val="tx1"/>
                </a:solidFill>
                <a:latin typeface="Arial" charset="0"/>
              </a:rPr>
              <a:pPr eaLnBrk="1" hangingPunct="1"/>
              <a:t>2</a:t>
            </a:fld>
            <a:endParaRPr lang="en-GB" alt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727359" y="1988840"/>
            <a:ext cx="9678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/>
              <a:t>UBL-2.1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86425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 bwMode="auto">
          <a:xfrm>
            <a:off x="924240" y="3429000"/>
            <a:ext cx="7102190" cy="288032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75"/>
            <a:endParaRPr lang="ca-ES" dirty="0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916765" y="271492"/>
            <a:ext cx="221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800" i="1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/>
              <a:t>Conceptual</a:t>
            </a:r>
          </a:p>
          <a:p>
            <a:pPr algn="r"/>
            <a:r>
              <a:rPr lang="en-US" dirty="0" smtClean="0"/>
              <a:t>(simplified)</a:t>
            </a:r>
            <a:endParaRPr lang="en-US" dirty="0"/>
          </a:p>
        </p:txBody>
      </p:sp>
      <p:sp>
        <p:nvSpPr>
          <p:cNvPr id="42" name="41 Rectángulo redondeado"/>
          <p:cNvSpPr/>
          <p:nvPr/>
        </p:nvSpPr>
        <p:spPr>
          <a:xfrm>
            <a:off x="1331640" y="3861048"/>
            <a:ext cx="1656184" cy="648072"/>
          </a:xfrm>
          <a:prstGeom prst="roundRect">
            <a:avLst/>
          </a:prstGeom>
          <a:noFill/>
          <a:ln w="381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</a:rPr>
              <a:t>Criterion</a:t>
            </a:r>
          </a:p>
        </p:txBody>
      </p:sp>
      <p:sp>
        <p:nvSpPr>
          <p:cNvPr id="43" name="42 Rectángulo redondeado"/>
          <p:cNvSpPr/>
          <p:nvPr/>
        </p:nvSpPr>
        <p:spPr>
          <a:xfrm>
            <a:off x="3796496" y="4581128"/>
            <a:ext cx="1656184" cy="442641"/>
          </a:xfrm>
          <a:prstGeom prst="roundRect">
            <a:avLst/>
          </a:prstGeom>
          <a:noFill/>
          <a:ln w="381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</a:rPr>
              <a:t>Requirement</a:t>
            </a:r>
          </a:p>
        </p:txBody>
      </p:sp>
      <p:sp>
        <p:nvSpPr>
          <p:cNvPr id="44" name="43 Rectángulo redondeado"/>
          <p:cNvSpPr/>
          <p:nvPr/>
        </p:nvSpPr>
        <p:spPr>
          <a:xfrm>
            <a:off x="5364088" y="5239793"/>
            <a:ext cx="1656184" cy="442641"/>
          </a:xfrm>
          <a:prstGeom prst="roundRect">
            <a:avLst/>
          </a:prstGeom>
          <a:noFill/>
          <a:ln w="381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</a:rPr>
              <a:t>Response</a:t>
            </a:r>
          </a:p>
        </p:txBody>
      </p:sp>
      <p:sp>
        <p:nvSpPr>
          <p:cNvPr id="46" name="45 Rectángulo redondeado"/>
          <p:cNvSpPr/>
          <p:nvPr/>
        </p:nvSpPr>
        <p:spPr>
          <a:xfrm>
            <a:off x="3117206" y="2626319"/>
            <a:ext cx="2204380" cy="442641"/>
          </a:xfrm>
          <a:prstGeom prst="roundRect">
            <a:avLst/>
          </a:prstGeom>
          <a:noFill/>
          <a:ln w="9525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</a:rPr>
              <a:t>DocumentReference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56" name="55 Conector angular"/>
          <p:cNvCxnSpPr>
            <a:stCxn id="44" idx="0"/>
            <a:endCxn id="63" idx="3"/>
          </p:cNvCxnSpPr>
          <p:nvPr/>
        </p:nvCxnSpPr>
        <p:spPr>
          <a:xfrm rot="16200000" flipV="1">
            <a:off x="3990265" y="3037877"/>
            <a:ext cx="3544281" cy="859551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3" name="62 Rectángulo redondeado"/>
          <p:cNvSpPr/>
          <p:nvPr/>
        </p:nvSpPr>
        <p:spPr>
          <a:xfrm>
            <a:off x="3128249" y="1474191"/>
            <a:ext cx="2204380" cy="442641"/>
          </a:xfrm>
          <a:prstGeom prst="roundRect">
            <a:avLst/>
          </a:prstGeom>
          <a:noFill/>
          <a:ln w="9525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</a:rPr>
              <a:t>Evidence</a:t>
            </a:r>
          </a:p>
        </p:txBody>
      </p:sp>
      <p:cxnSp>
        <p:nvCxnSpPr>
          <p:cNvPr id="64" name="63 Conector recto de flecha"/>
          <p:cNvCxnSpPr>
            <a:stCxn id="63" idx="2"/>
            <a:endCxn id="46" idx="0"/>
          </p:cNvCxnSpPr>
          <p:nvPr/>
        </p:nvCxnSpPr>
        <p:spPr>
          <a:xfrm flipH="1">
            <a:off x="4219396" y="1916832"/>
            <a:ext cx="11043" cy="70948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65" name="64 Rectángulo redondeado"/>
          <p:cNvSpPr/>
          <p:nvPr/>
        </p:nvSpPr>
        <p:spPr>
          <a:xfrm>
            <a:off x="4568409" y="2154272"/>
            <a:ext cx="1001122" cy="274846"/>
          </a:xfrm>
          <a:prstGeom prst="round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</a:rPr>
              <a:t>Party</a:t>
            </a:r>
          </a:p>
        </p:txBody>
      </p:sp>
      <p:cxnSp>
        <p:nvCxnSpPr>
          <p:cNvPr id="66" name="65 Conector angular"/>
          <p:cNvCxnSpPr>
            <a:stCxn id="63" idx="2"/>
            <a:endCxn id="65" idx="1"/>
          </p:cNvCxnSpPr>
          <p:nvPr/>
        </p:nvCxnSpPr>
        <p:spPr>
          <a:xfrm rot="16200000" flipH="1">
            <a:off x="4211993" y="1935278"/>
            <a:ext cx="374863" cy="337970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66 Rectángulo redondeado"/>
          <p:cNvSpPr/>
          <p:nvPr/>
        </p:nvSpPr>
        <p:spPr>
          <a:xfrm>
            <a:off x="3779912" y="3965863"/>
            <a:ext cx="1656184" cy="442641"/>
          </a:xfrm>
          <a:prstGeom prst="roundRect">
            <a:avLst/>
          </a:prstGeom>
          <a:noFill/>
          <a:ln w="381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</a:rPr>
              <a:t>Legislation</a:t>
            </a:r>
          </a:p>
        </p:txBody>
      </p:sp>
      <p:cxnSp>
        <p:nvCxnSpPr>
          <p:cNvPr id="69" name="68 Conector angular"/>
          <p:cNvCxnSpPr>
            <a:stCxn id="42" idx="3"/>
            <a:endCxn id="67" idx="1"/>
          </p:cNvCxnSpPr>
          <p:nvPr/>
        </p:nvCxnSpPr>
        <p:spPr>
          <a:xfrm>
            <a:off x="2987824" y="4185084"/>
            <a:ext cx="792088" cy="21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1" name="70 CuadroTexto"/>
          <p:cNvSpPr txBox="1"/>
          <p:nvPr/>
        </p:nvSpPr>
        <p:spPr>
          <a:xfrm>
            <a:off x="4211960" y="187727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issuer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588" y="130280"/>
            <a:ext cx="3722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800" i="1" dirty="0" smtClean="0">
                <a:solidFill>
                  <a:schemeClr val="bg1"/>
                </a:solidFill>
              </a:rPr>
              <a:t>Criterion and Evidence</a:t>
            </a:r>
          </a:p>
          <a:p>
            <a:r>
              <a:rPr lang="en-GB" sz="1800" i="1" dirty="0" smtClean="0">
                <a:solidFill>
                  <a:schemeClr val="bg1"/>
                </a:solidFill>
              </a:rPr>
              <a:t>(ESPD Customisation)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6" name="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>
            <a:lvl1pPr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1pPr>
            <a:lvl2pPr marL="742950" indent="-28575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2pPr>
            <a:lvl3pPr marL="11430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3pPr>
            <a:lvl4pPr marL="16002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4pPr>
            <a:lvl5pPr marL="20574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9pPr>
          </a:lstStyle>
          <a:p>
            <a:pPr eaLnBrk="1" hangingPunct="1"/>
            <a:fld id="{4A5F64B6-3D7F-498E-A41C-02C573EC34E7}" type="slidenum">
              <a:rPr lang="en-GB" altLang="en-US" sz="1400">
                <a:solidFill>
                  <a:schemeClr val="tx1"/>
                </a:solidFill>
                <a:latin typeface="Arial" charset="0"/>
              </a:rPr>
              <a:pPr eaLnBrk="1" hangingPunct="1"/>
              <a:t>3</a:t>
            </a:fld>
            <a:endParaRPr lang="en-GB" alt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2 Rectángulo"/>
          <p:cNvSpPr/>
          <p:nvPr/>
        </p:nvSpPr>
        <p:spPr bwMode="auto">
          <a:xfrm>
            <a:off x="899592" y="1383107"/>
            <a:ext cx="7126838" cy="197388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75"/>
            <a:endParaRPr lang="ca-ES" dirty="0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4" name="3 CuadroTexto"/>
          <p:cNvSpPr txBox="1"/>
          <p:nvPr/>
        </p:nvSpPr>
        <p:spPr>
          <a:xfrm rot="16200000">
            <a:off x="232165" y="2270019"/>
            <a:ext cx="136287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ca-ES" sz="700" dirty="0" err="1" smtClean="0"/>
              <a:t>Core</a:t>
            </a:r>
            <a:r>
              <a:rPr lang="ca-ES" sz="700" dirty="0" smtClean="0"/>
              <a:t> </a:t>
            </a:r>
            <a:r>
              <a:rPr lang="ca-ES" sz="700" dirty="0" err="1" smtClean="0"/>
              <a:t>Evidence</a:t>
            </a:r>
            <a:r>
              <a:rPr lang="ca-ES" sz="700" dirty="0" smtClean="0"/>
              <a:t> Data Model</a:t>
            </a:r>
            <a:endParaRPr lang="ca-ES" sz="700" dirty="0"/>
          </a:p>
        </p:txBody>
      </p:sp>
      <p:sp>
        <p:nvSpPr>
          <p:cNvPr id="30" name="29 CuadroTexto"/>
          <p:cNvSpPr txBox="1"/>
          <p:nvPr/>
        </p:nvSpPr>
        <p:spPr>
          <a:xfrm rot="16200000">
            <a:off x="237776" y="4697748"/>
            <a:ext cx="1351652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ca-ES" sz="700" dirty="0" err="1" smtClean="0"/>
              <a:t>Core</a:t>
            </a:r>
            <a:r>
              <a:rPr lang="ca-ES" sz="700" dirty="0" smtClean="0"/>
              <a:t> </a:t>
            </a:r>
            <a:r>
              <a:rPr lang="ca-ES" sz="700" dirty="0" err="1" smtClean="0"/>
              <a:t>Criterion</a:t>
            </a:r>
            <a:r>
              <a:rPr lang="ca-ES" sz="700" dirty="0" smtClean="0"/>
              <a:t> Data Model</a:t>
            </a:r>
            <a:endParaRPr lang="ca-ES" sz="700" dirty="0"/>
          </a:p>
        </p:txBody>
      </p:sp>
      <p:cxnSp>
        <p:nvCxnSpPr>
          <p:cNvPr id="29" name="28 Conector angular"/>
          <p:cNvCxnSpPr>
            <a:stCxn id="42" idx="1"/>
            <a:endCxn id="42" idx="0"/>
          </p:cNvCxnSpPr>
          <p:nvPr/>
        </p:nvCxnSpPr>
        <p:spPr>
          <a:xfrm rot="10800000" flipH="1">
            <a:off x="1331640" y="3861048"/>
            <a:ext cx="828092" cy="324036"/>
          </a:xfrm>
          <a:prstGeom prst="bentConnector4">
            <a:avLst>
              <a:gd name="adj1" fmla="val -27606"/>
              <a:gd name="adj2" fmla="val 170548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30 Conector angular"/>
          <p:cNvCxnSpPr>
            <a:stCxn id="42" idx="2"/>
            <a:endCxn id="43" idx="1"/>
          </p:cNvCxnSpPr>
          <p:nvPr/>
        </p:nvCxnSpPr>
        <p:spPr>
          <a:xfrm rot="16200000" flipH="1">
            <a:off x="2831450" y="3837402"/>
            <a:ext cx="293329" cy="1636764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35 Conector angular"/>
          <p:cNvCxnSpPr>
            <a:endCxn id="44" idx="1"/>
          </p:cNvCxnSpPr>
          <p:nvPr/>
        </p:nvCxnSpPr>
        <p:spPr>
          <a:xfrm>
            <a:off x="4519443" y="4980139"/>
            <a:ext cx="844645" cy="480975"/>
          </a:xfrm>
          <a:prstGeom prst="bentConnector3">
            <a:avLst>
              <a:gd name="adj1" fmla="val -317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32" name="31 CuadroTexto"/>
          <p:cNvSpPr txBox="1"/>
          <p:nvPr/>
        </p:nvSpPr>
        <p:spPr>
          <a:xfrm>
            <a:off x="1055763" y="3428414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sub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459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t d'imatges de database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Resultat d'imatges de database ic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Resultat d'imatges de databas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10 CuadroTexto"/>
          <p:cNvSpPr txBox="1"/>
          <p:nvPr/>
        </p:nvSpPr>
        <p:spPr>
          <a:xfrm>
            <a:off x="588" y="262389"/>
            <a:ext cx="37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800" i="1" dirty="0" err="1" smtClean="0">
                <a:solidFill>
                  <a:schemeClr val="bg1"/>
                </a:solidFill>
              </a:rPr>
              <a:t>ESPDRequest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916765" y="271492"/>
            <a:ext cx="221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800" i="1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9" name="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>
            <a:lvl1pPr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1pPr>
            <a:lvl2pPr marL="742950" indent="-28575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2pPr>
            <a:lvl3pPr marL="11430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3pPr>
            <a:lvl4pPr marL="16002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4pPr>
            <a:lvl5pPr marL="20574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9pPr>
          </a:lstStyle>
          <a:p>
            <a:pPr eaLnBrk="1" hangingPunct="1"/>
            <a:fld id="{4A5F64B6-3D7F-498E-A41C-02C573EC34E7}" type="slidenum">
              <a:rPr lang="en-GB" altLang="en-US" sz="1400">
                <a:solidFill>
                  <a:schemeClr val="tx1"/>
                </a:solidFill>
                <a:latin typeface="Arial" charset="0"/>
              </a:rPr>
              <a:pPr eaLnBrk="1" hangingPunct="1"/>
              <a:t>4</a:t>
            </a:fld>
            <a:endParaRPr lang="en-GB" altLang="en-US" sz="14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49855"/>
            <a:ext cx="5624554" cy="590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2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t d'imatges de database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Resultat d'imatges de database ic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Resultat d'imatges de databas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10 CuadroTexto"/>
          <p:cNvSpPr txBox="1"/>
          <p:nvPr/>
        </p:nvSpPr>
        <p:spPr>
          <a:xfrm>
            <a:off x="588" y="130280"/>
            <a:ext cx="421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800" i="1" dirty="0" smtClean="0">
                <a:solidFill>
                  <a:schemeClr val="bg1"/>
                </a:solidFill>
              </a:rPr>
              <a:t>Criterion</a:t>
            </a:r>
            <a:endParaRPr lang="en-GB" altLang="en-US" sz="1800" i="1" dirty="0" smtClean="0">
              <a:solidFill>
                <a:schemeClr val="bg1"/>
              </a:solidFill>
            </a:endParaRPr>
          </a:p>
          <a:p>
            <a:r>
              <a:rPr lang="en-GB" sz="1800" i="1" dirty="0" smtClean="0">
                <a:solidFill>
                  <a:schemeClr val="bg1"/>
                </a:solidFill>
              </a:rPr>
              <a:t>(</a:t>
            </a:r>
            <a:r>
              <a:rPr lang="en-GB" sz="1800" i="1" dirty="0" err="1" smtClean="0">
                <a:solidFill>
                  <a:schemeClr val="bg1"/>
                </a:solidFill>
              </a:rPr>
              <a:t>ESPDRequest</a:t>
            </a:r>
            <a:r>
              <a:rPr lang="en-GB" sz="1800" i="1" dirty="0" smtClean="0">
                <a:solidFill>
                  <a:schemeClr val="bg1"/>
                </a:solidFill>
              </a:rPr>
              <a:t> Customisation)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916765" y="271492"/>
            <a:ext cx="221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800" i="1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9" name="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>
            <a:lvl1pPr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1pPr>
            <a:lvl2pPr marL="742950" indent="-28575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2pPr>
            <a:lvl3pPr marL="11430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3pPr>
            <a:lvl4pPr marL="16002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4pPr>
            <a:lvl5pPr marL="20574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9pPr>
          </a:lstStyle>
          <a:p>
            <a:pPr eaLnBrk="1" hangingPunct="1"/>
            <a:fld id="{4A5F64B6-3D7F-498E-A41C-02C573EC34E7}" type="slidenum">
              <a:rPr lang="en-GB" altLang="en-US" sz="1400">
                <a:solidFill>
                  <a:schemeClr val="tx1"/>
                </a:solidFill>
                <a:latin typeface="Arial" charset="0"/>
              </a:rPr>
              <a:pPr eaLnBrk="1" hangingPunct="1"/>
              <a:t>5</a:t>
            </a:fld>
            <a:endParaRPr lang="en-GB" altLang="en-US" sz="14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916832"/>
            <a:ext cx="6014097" cy="3590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4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 descr="Resultat d'imatges de database ic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Resultat d'imatges de databas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10 CuadroTexto"/>
          <p:cNvSpPr txBox="1"/>
          <p:nvPr/>
        </p:nvSpPr>
        <p:spPr>
          <a:xfrm>
            <a:off x="588" y="262389"/>
            <a:ext cx="37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800" i="1" dirty="0" err="1" smtClean="0">
                <a:solidFill>
                  <a:schemeClr val="bg1"/>
                </a:solidFill>
              </a:rPr>
              <a:t>ESPDResponse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916765" y="271492"/>
            <a:ext cx="221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800" i="1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9" name="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>
            <a:lvl1pPr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1pPr>
            <a:lvl2pPr marL="742950" indent="-28575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2pPr>
            <a:lvl3pPr marL="11430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3pPr>
            <a:lvl4pPr marL="16002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4pPr>
            <a:lvl5pPr marL="20574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9pPr>
          </a:lstStyle>
          <a:p>
            <a:pPr eaLnBrk="1" hangingPunct="1"/>
            <a:fld id="{4A5F64B6-3D7F-498E-A41C-02C573EC34E7}" type="slidenum">
              <a:rPr lang="en-GB" altLang="en-US" sz="1400">
                <a:solidFill>
                  <a:schemeClr val="tx1"/>
                </a:solidFill>
                <a:latin typeface="Arial" charset="0"/>
              </a:rPr>
              <a:pPr eaLnBrk="1" hangingPunct="1"/>
              <a:t>6</a:t>
            </a:fld>
            <a:endParaRPr lang="en-GB" altLang="en-US" sz="14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543" y="980728"/>
            <a:ext cx="5619360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4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t d'imatges de database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Resultat d'imatges de database ic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Resultat d'imatges de databas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10 CuadroTexto"/>
          <p:cNvSpPr txBox="1"/>
          <p:nvPr/>
        </p:nvSpPr>
        <p:spPr>
          <a:xfrm>
            <a:off x="588" y="262389"/>
            <a:ext cx="37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800" i="1" dirty="0" err="1" smtClean="0">
                <a:solidFill>
                  <a:schemeClr val="bg1"/>
                </a:solidFill>
              </a:rPr>
              <a:t>ESPDResponse</a:t>
            </a:r>
            <a:r>
              <a:rPr lang="en-GB" altLang="en-US" sz="1800" i="1" dirty="0" smtClean="0">
                <a:solidFill>
                  <a:schemeClr val="bg1"/>
                </a:solidFill>
              </a:rPr>
              <a:t> (root details)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916765" y="271492"/>
            <a:ext cx="221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800" i="1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13" name="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>
            <a:lvl1pPr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1pPr>
            <a:lvl2pPr marL="742950" indent="-28575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2pPr>
            <a:lvl3pPr marL="11430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3pPr>
            <a:lvl4pPr marL="16002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4pPr>
            <a:lvl5pPr marL="20574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9pPr>
          </a:lstStyle>
          <a:p>
            <a:pPr eaLnBrk="1" hangingPunct="1"/>
            <a:fld id="{4A5F64B6-3D7F-498E-A41C-02C573EC34E7}" type="slidenum">
              <a:rPr lang="en-GB" altLang="en-US" sz="1400">
                <a:solidFill>
                  <a:schemeClr val="tx1"/>
                </a:solidFill>
                <a:latin typeface="Arial" charset="0"/>
              </a:rPr>
              <a:pPr eaLnBrk="1" hangingPunct="1"/>
              <a:t>7</a:t>
            </a:fld>
            <a:endParaRPr lang="en-GB" altLang="en-US" sz="14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6" t="39753" r="25441" b="7778"/>
          <a:stretch/>
        </p:blipFill>
        <p:spPr bwMode="auto">
          <a:xfrm>
            <a:off x="1619672" y="1700808"/>
            <a:ext cx="6582224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11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-24505" y="73199"/>
            <a:ext cx="42364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800" i="1" dirty="0" smtClean="0">
                <a:solidFill>
                  <a:schemeClr val="bg1"/>
                </a:solidFill>
              </a:rPr>
              <a:t>ESPD </a:t>
            </a:r>
          </a:p>
          <a:p>
            <a:r>
              <a:rPr lang="en-GB" sz="1600" i="1" dirty="0" smtClean="0">
                <a:solidFill>
                  <a:schemeClr val="bg1"/>
                </a:solidFill>
              </a:rPr>
              <a:t>Economic Operator</a:t>
            </a:r>
          </a:p>
          <a:p>
            <a:r>
              <a:rPr lang="en-GB" sz="1600" i="1" dirty="0" smtClean="0">
                <a:solidFill>
                  <a:schemeClr val="bg1"/>
                </a:solidFill>
              </a:rPr>
              <a:t>(details)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916765" y="271492"/>
            <a:ext cx="221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800" i="1">
                <a:solidFill>
                  <a:schemeClr val="bg1"/>
                </a:solidFill>
              </a:defRPr>
            </a:lvl1pPr>
          </a:lstStyle>
          <a:p>
            <a:pPr algn="r"/>
            <a:r>
              <a:rPr lang="en-GB" altLang="en-US" smtClean="0"/>
              <a:t>UBL-2.1 Syntax</a:t>
            </a:r>
            <a:endParaRPr lang="en-US" dirty="0"/>
          </a:p>
        </p:txBody>
      </p:sp>
      <p:sp>
        <p:nvSpPr>
          <p:cNvPr id="5" name="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>
            <a:lvl1pPr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1pPr>
            <a:lvl2pPr marL="742950" indent="-28575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2pPr>
            <a:lvl3pPr marL="11430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3pPr>
            <a:lvl4pPr marL="16002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4pPr>
            <a:lvl5pPr marL="20574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9pPr>
          </a:lstStyle>
          <a:p>
            <a:pPr eaLnBrk="1" hangingPunct="1"/>
            <a:fld id="{4A5F64B6-3D7F-498E-A41C-02C573EC34E7}" type="slidenum">
              <a:rPr lang="en-GB" altLang="en-US" sz="1400">
                <a:solidFill>
                  <a:schemeClr val="tx1"/>
                </a:solidFill>
                <a:latin typeface="Arial" charset="0"/>
              </a:rPr>
              <a:pPr eaLnBrk="1" hangingPunct="1"/>
              <a:t>8</a:t>
            </a:fld>
            <a:endParaRPr lang="en-GB" altLang="en-US" sz="14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583779"/>
            <a:ext cx="816292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0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sultat d'imatges de database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Resultat d'imatges de database ic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Resultat d'imatges de databas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10 CuadroTexto"/>
          <p:cNvSpPr txBox="1"/>
          <p:nvPr/>
        </p:nvSpPr>
        <p:spPr>
          <a:xfrm>
            <a:off x="588" y="130280"/>
            <a:ext cx="421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800" i="1" dirty="0" smtClean="0">
                <a:solidFill>
                  <a:schemeClr val="bg1"/>
                </a:solidFill>
              </a:rPr>
              <a:t>Criterion and Evidence</a:t>
            </a:r>
          </a:p>
          <a:p>
            <a:r>
              <a:rPr lang="en-GB" sz="1800" i="1" dirty="0" smtClean="0">
                <a:solidFill>
                  <a:schemeClr val="bg1"/>
                </a:solidFill>
              </a:rPr>
              <a:t>(</a:t>
            </a:r>
            <a:r>
              <a:rPr lang="en-GB" sz="1800" i="1" dirty="0" err="1" smtClean="0">
                <a:solidFill>
                  <a:schemeClr val="bg1"/>
                </a:solidFill>
              </a:rPr>
              <a:t>ESPDResponse</a:t>
            </a:r>
            <a:r>
              <a:rPr lang="en-GB" sz="1800" i="1" dirty="0" smtClean="0">
                <a:solidFill>
                  <a:schemeClr val="bg1"/>
                </a:solidFill>
              </a:rPr>
              <a:t> Customisation)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916765" y="271492"/>
            <a:ext cx="2219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>
              <a:defRPr sz="1800" i="1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9" name="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>
            <a:lvl1pPr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1pPr>
            <a:lvl2pPr marL="742950" indent="-28575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2pPr>
            <a:lvl3pPr marL="11430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3pPr>
            <a:lvl4pPr marL="16002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4pPr>
            <a:lvl5pPr marL="2057400" indent="-228600" eaLnBrk="0" hangingPunct="0">
              <a:defRPr sz="1200">
                <a:solidFill>
                  <a:srgbClr val="0F5494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F5494"/>
                </a:solidFill>
                <a:latin typeface="Verdana" pitchFamily="34" charset="0"/>
              </a:defRPr>
            </a:lvl9pPr>
          </a:lstStyle>
          <a:p>
            <a:pPr eaLnBrk="1" hangingPunct="1"/>
            <a:fld id="{4A5F64B6-3D7F-498E-A41C-02C573EC34E7}" type="slidenum">
              <a:rPr lang="en-GB" altLang="en-US" sz="1400">
                <a:solidFill>
                  <a:schemeClr val="tx1"/>
                </a:solidFill>
                <a:latin typeface="Arial" charset="0"/>
              </a:rPr>
              <a:pPr eaLnBrk="1" hangingPunct="1"/>
              <a:t>9</a:t>
            </a:fld>
            <a:endParaRPr lang="en-GB" altLang="en-US" sz="14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528805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950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lide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_Maste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200" b="0" i="0" u="none" strike="noStrike" cap="none" normalizeH="0" baseline="0" smtClean="0">
            <a:ln>
              <a:noFill/>
            </a:ln>
            <a:solidFill>
              <a:srgbClr val="0F5494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200" b="0" i="0" u="none" strike="noStrike" cap="none" normalizeH="0" baseline="0" smtClean="0">
            <a:ln>
              <a:noFill/>
            </a:ln>
            <a:solidFill>
              <a:srgbClr val="0F5494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lid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7945</TotalTime>
  <Words>162</Words>
  <Application>Microsoft Office PowerPoint</Application>
  <PresentationFormat>Presentación en pantalla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Blank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European Commission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BRIS</dc:title>
  <dc:creator>STAROMIEJSKI TORREGROSA Enric (MARKT-EXT)</dc:creator>
  <cp:lastModifiedBy>Enric Staromiejski Torregrosa</cp:lastModifiedBy>
  <cp:revision>364</cp:revision>
  <cp:lastPrinted>2014-04-07T15:31:32Z</cp:lastPrinted>
  <dcterms:created xsi:type="dcterms:W3CDTF">2013-12-03T10:34:18Z</dcterms:created>
  <dcterms:modified xsi:type="dcterms:W3CDTF">2016-01-07T14:21:30Z</dcterms:modified>
</cp:coreProperties>
</file>