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mp4" ContentType="video/unknown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5478"/>
    <a:srgbClr val="67809E"/>
    <a:srgbClr val="B0D034"/>
    <a:srgbClr val="E55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7" autoAdjust="0"/>
    <p:restoredTop sz="94660"/>
  </p:normalViewPr>
  <p:slideViewPr>
    <p:cSldViewPr snapToGrid="0">
      <p:cViewPr>
        <p:scale>
          <a:sx n="103" d="100"/>
          <a:sy n="103" d="100"/>
        </p:scale>
        <p:origin x="-872" y="-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18. 6. 18.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74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18. 6. 18.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8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18. 6. 18.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00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18. 6. 18.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3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18. 6. 18.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32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18. 6. 18.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54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18. 6. 18.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13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18. 6. 18.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30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18. 6. 18.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6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18. 6. 18.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18. 6. 18.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9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2292-3DAA-4253-9586-C417BC669E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18. 6. 18.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7F5E-D3D6-4EAF-95AC-1EF9C98CFA3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2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BEC">
                <a:shade val="67500"/>
                <a:satMod val="115000"/>
                <a:lumMod val="59000"/>
                <a:lumOff val="41000"/>
              </a:srgbClr>
            </a:gs>
            <a:gs pos="61000">
              <a:schemeClr val="bg1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970011" y="3696552"/>
            <a:ext cx="4902501" cy="134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 smtClean="0">
                <a:solidFill>
                  <a:srgbClr val="FFC000"/>
                </a:solidFill>
              </a:rPr>
              <a:t> </a:t>
            </a:r>
            <a:r>
              <a:rPr lang="en-US" altLang="ko-KR" sz="2800" b="1" i="1" dirty="0" smtClean="0">
                <a:solidFill>
                  <a:srgbClr val="FFC000"/>
                </a:solidFill>
              </a:rPr>
              <a:t>Open-Source Programming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&lt; Group 9. </a:t>
            </a:r>
            <a:r>
              <a:rPr lang="ko-KR" altLang="en-US" sz="2800" b="1" dirty="0" smtClean="0">
                <a:solidFill>
                  <a:srgbClr val="FFC000"/>
                </a:solidFill>
              </a:rPr>
              <a:t>오소오세요 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&gt;</a:t>
            </a:r>
            <a:endParaRPr lang="en-US" altLang="ko-KR" sz="2800" b="1" dirty="0">
              <a:solidFill>
                <a:srgbClr val="FFC000"/>
              </a:solidFill>
            </a:endParaRPr>
          </a:p>
        </p:txBody>
      </p:sp>
      <p:pic>
        <p:nvPicPr>
          <p:cNvPr id="2" name="Picture 1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37" y="3760342"/>
            <a:ext cx="4597832" cy="2689888"/>
          </a:xfrm>
          <a:prstGeom prst="rect">
            <a:avLst/>
          </a:prstGeom>
        </p:spPr>
      </p:pic>
      <p:pic>
        <p:nvPicPr>
          <p:cNvPr id="3" name="Picture 2" descr="Unknow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6" y="298708"/>
            <a:ext cx="7078030" cy="319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7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자유형 190"/>
          <p:cNvSpPr/>
          <p:nvPr/>
        </p:nvSpPr>
        <p:spPr>
          <a:xfrm>
            <a:off x="3726069" y="-14514"/>
            <a:ext cx="4056293" cy="6894285"/>
          </a:xfrm>
          <a:custGeom>
            <a:avLst/>
            <a:gdLst>
              <a:gd name="connsiteX0" fmla="*/ 62160 w 4056293"/>
              <a:gd name="connsiteY0" fmla="*/ 0 h 6894285"/>
              <a:gd name="connsiteX1" fmla="*/ 758845 w 4056293"/>
              <a:gd name="connsiteY1" fmla="*/ 870857 h 6894285"/>
              <a:gd name="connsiteX2" fmla="*/ 18617 w 4056293"/>
              <a:gd name="connsiteY2" fmla="*/ 1901371 h 6894285"/>
              <a:gd name="connsiteX3" fmla="*/ 1702274 w 4056293"/>
              <a:gd name="connsiteY3" fmla="*/ 2844800 h 6894285"/>
              <a:gd name="connsiteX4" fmla="*/ 1586160 w 4056293"/>
              <a:gd name="connsiteY4" fmla="*/ 3628571 h 6894285"/>
              <a:gd name="connsiteX5" fmla="*/ 3139188 w 4056293"/>
              <a:gd name="connsiteY5" fmla="*/ 4136571 h 6894285"/>
              <a:gd name="connsiteX6" fmla="*/ 3284331 w 4056293"/>
              <a:gd name="connsiteY6" fmla="*/ 4746171 h 6894285"/>
              <a:gd name="connsiteX7" fmla="*/ 2819874 w 4056293"/>
              <a:gd name="connsiteY7" fmla="*/ 5834743 h 6894285"/>
              <a:gd name="connsiteX8" fmla="*/ 3951988 w 4056293"/>
              <a:gd name="connsiteY8" fmla="*/ 6516914 h 6894285"/>
              <a:gd name="connsiteX9" fmla="*/ 3937474 w 4056293"/>
              <a:gd name="connsiteY9" fmla="*/ 6894285 h 689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56293" h="6894285">
                <a:moveTo>
                  <a:pt x="62160" y="0"/>
                </a:moveTo>
                <a:cubicBezTo>
                  <a:pt x="414131" y="276981"/>
                  <a:pt x="766102" y="553962"/>
                  <a:pt x="758845" y="870857"/>
                </a:cubicBezTo>
                <a:cubicBezTo>
                  <a:pt x="751588" y="1187752"/>
                  <a:pt x="-138621" y="1572381"/>
                  <a:pt x="18617" y="1901371"/>
                </a:cubicBezTo>
                <a:cubicBezTo>
                  <a:pt x="175855" y="2230362"/>
                  <a:pt x="1441017" y="2556933"/>
                  <a:pt x="1702274" y="2844800"/>
                </a:cubicBezTo>
                <a:cubicBezTo>
                  <a:pt x="1963531" y="3132667"/>
                  <a:pt x="1346674" y="3413276"/>
                  <a:pt x="1586160" y="3628571"/>
                </a:cubicBezTo>
                <a:cubicBezTo>
                  <a:pt x="1825646" y="3843866"/>
                  <a:pt x="2856160" y="3950304"/>
                  <a:pt x="3139188" y="4136571"/>
                </a:cubicBezTo>
                <a:cubicBezTo>
                  <a:pt x="3422216" y="4322838"/>
                  <a:pt x="3337550" y="4463142"/>
                  <a:pt x="3284331" y="4746171"/>
                </a:cubicBezTo>
                <a:cubicBezTo>
                  <a:pt x="3231112" y="5029200"/>
                  <a:pt x="2708598" y="5539619"/>
                  <a:pt x="2819874" y="5834743"/>
                </a:cubicBezTo>
                <a:cubicBezTo>
                  <a:pt x="2931150" y="6129867"/>
                  <a:pt x="3765721" y="6340324"/>
                  <a:pt x="3951988" y="6516914"/>
                </a:cubicBezTo>
                <a:cubicBezTo>
                  <a:pt x="4138255" y="6693504"/>
                  <a:pt x="4037864" y="6793894"/>
                  <a:pt x="3937474" y="6894285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81223" y="3517956"/>
            <a:ext cx="3284877" cy="690639"/>
            <a:chOff x="6971744" y="3875496"/>
            <a:chExt cx="3284877" cy="690639"/>
          </a:xfrm>
        </p:grpSpPr>
        <p:sp>
          <p:nvSpPr>
            <p:cNvPr id="34" name="직사각형 33"/>
            <p:cNvSpPr/>
            <p:nvPr/>
          </p:nvSpPr>
          <p:spPr>
            <a:xfrm rot="343977">
              <a:off x="7669067" y="4055172"/>
              <a:ext cx="2587554" cy="510963"/>
            </a:xfrm>
            <a:prstGeom prst="rect">
              <a:avLst/>
            </a:prstGeom>
            <a:solidFill>
              <a:schemeClr val="tx1">
                <a:alpha val="26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2" name="그룹 201"/>
            <p:cNvGrpSpPr/>
            <p:nvPr/>
          </p:nvGrpSpPr>
          <p:grpSpPr>
            <a:xfrm>
              <a:off x="6971744" y="3875496"/>
              <a:ext cx="3239055" cy="510177"/>
              <a:chOff x="3822144" y="3875496"/>
              <a:chExt cx="3239055" cy="510177"/>
            </a:xfrm>
            <a:solidFill>
              <a:srgbClr val="E55F69"/>
            </a:solidFill>
          </p:grpSpPr>
          <p:sp>
            <p:nvSpPr>
              <p:cNvPr id="201" name="자유형 200"/>
              <p:cNvSpPr/>
              <p:nvPr/>
            </p:nvSpPr>
            <p:spPr>
              <a:xfrm>
                <a:off x="3822144" y="4239623"/>
                <a:ext cx="146050" cy="146050"/>
              </a:xfrm>
              <a:custGeom>
                <a:avLst/>
                <a:gdLst>
                  <a:gd name="connsiteX0" fmla="*/ 73025 w 146050"/>
                  <a:gd name="connsiteY0" fmla="*/ 27314 h 146050"/>
                  <a:gd name="connsiteX1" fmla="*/ 118736 w 146050"/>
                  <a:gd name="connsiteY1" fmla="*/ 73025 h 146050"/>
                  <a:gd name="connsiteX2" fmla="*/ 73025 w 146050"/>
                  <a:gd name="connsiteY2" fmla="*/ 118736 h 146050"/>
                  <a:gd name="connsiteX3" fmla="*/ 27314 w 146050"/>
                  <a:gd name="connsiteY3" fmla="*/ 73025 h 146050"/>
                  <a:gd name="connsiteX4" fmla="*/ 73025 w 146050"/>
                  <a:gd name="connsiteY4" fmla="*/ 27314 h 146050"/>
                  <a:gd name="connsiteX5" fmla="*/ 73025 w 146050"/>
                  <a:gd name="connsiteY5" fmla="*/ 18449 h 146050"/>
                  <a:gd name="connsiteX6" fmla="*/ 18449 w 146050"/>
                  <a:gd name="connsiteY6" fmla="*/ 73025 h 146050"/>
                  <a:gd name="connsiteX7" fmla="*/ 73025 w 146050"/>
                  <a:gd name="connsiteY7" fmla="*/ 127601 h 146050"/>
                  <a:gd name="connsiteX8" fmla="*/ 127601 w 146050"/>
                  <a:gd name="connsiteY8" fmla="*/ 73025 h 146050"/>
                  <a:gd name="connsiteX9" fmla="*/ 73025 w 146050"/>
                  <a:gd name="connsiteY9" fmla="*/ 18449 h 146050"/>
                  <a:gd name="connsiteX10" fmla="*/ 73025 w 146050"/>
                  <a:gd name="connsiteY10" fmla="*/ 0 h 146050"/>
                  <a:gd name="connsiteX11" fmla="*/ 146050 w 146050"/>
                  <a:gd name="connsiteY11" fmla="*/ 73025 h 146050"/>
                  <a:gd name="connsiteX12" fmla="*/ 73025 w 146050"/>
                  <a:gd name="connsiteY12" fmla="*/ 146050 h 146050"/>
                  <a:gd name="connsiteX13" fmla="*/ 0 w 146050"/>
                  <a:gd name="connsiteY13" fmla="*/ 73025 h 146050"/>
                  <a:gd name="connsiteX14" fmla="*/ 73025 w 146050"/>
                  <a:gd name="connsiteY14" fmla="*/ 0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6050" h="146050">
                    <a:moveTo>
                      <a:pt x="73025" y="27314"/>
                    </a:moveTo>
                    <a:cubicBezTo>
                      <a:pt x="98270" y="27314"/>
                      <a:pt x="118736" y="47780"/>
                      <a:pt x="118736" y="73025"/>
                    </a:cubicBezTo>
                    <a:cubicBezTo>
                      <a:pt x="118736" y="98270"/>
                      <a:pt x="98270" y="118736"/>
                      <a:pt x="73025" y="118736"/>
                    </a:cubicBezTo>
                    <a:cubicBezTo>
                      <a:pt x="47780" y="118736"/>
                      <a:pt x="27314" y="98270"/>
                      <a:pt x="27314" y="73025"/>
                    </a:cubicBezTo>
                    <a:cubicBezTo>
                      <a:pt x="27314" y="47780"/>
                      <a:pt x="47780" y="27314"/>
                      <a:pt x="73025" y="27314"/>
                    </a:cubicBezTo>
                    <a:close/>
                    <a:moveTo>
                      <a:pt x="73025" y="18449"/>
                    </a:moveTo>
                    <a:cubicBezTo>
                      <a:pt x="42884" y="18449"/>
                      <a:pt x="18449" y="42884"/>
                      <a:pt x="18449" y="73025"/>
                    </a:cubicBezTo>
                    <a:cubicBezTo>
                      <a:pt x="18449" y="103166"/>
                      <a:pt x="42884" y="127601"/>
                      <a:pt x="73025" y="127601"/>
                    </a:cubicBezTo>
                    <a:cubicBezTo>
                      <a:pt x="103166" y="127601"/>
                      <a:pt x="127601" y="103166"/>
                      <a:pt x="127601" y="73025"/>
                    </a:cubicBezTo>
                    <a:cubicBezTo>
                      <a:pt x="127601" y="42884"/>
                      <a:pt x="103166" y="18449"/>
                      <a:pt x="73025" y="18449"/>
                    </a:cubicBezTo>
                    <a:close/>
                    <a:moveTo>
                      <a:pt x="73025" y="0"/>
                    </a:moveTo>
                    <a:cubicBezTo>
                      <a:pt x="113356" y="0"/>
                      <a:pt x="146050" y="32694"/>
                      <a:pt x="146050" y="73025"/>
                    </a:cubicBezTo>
                    <a:cubicBezTo>
                      <a:pt x="146050" y="113356"/>
                      <a:pt x="113356" y="146050"/>
                      <a:pt x="73025" y="146050"/>
                    </a:cubicBezTo>
                    <a:cubicBezTo>
                      <a:pt x="32694" y="146050"/>
                      <a:pt x="0" y="113356"/>
                      <a:pt x="0" y="73025"/>
                    </a:cubicBezTo>
                    <a:cubicBezTo>
                      <a:pt x="0" y="32694"/>
                      <a:pt x="32694" y="0"/>
                      <a:pt x="730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" name="모서리가 둥근 사각형 설명선 194"/>
              <p:cNvSpPr/>
              <p:nvPr/>
            </p:nvSpPr>
            <p:spPr>
              <a:xfrm>
                <a:off x="4189058" y="3875496"/>
                <a:ext cx="2872141" cy="437152"/>
              </a:xfrm>
              <a:prstGeom prst="wedgeRoundRectCallout">
                <a:avLst>
                  <a:gd name="adj1" fmla="val -58644"/>
                  <a:gd name="adj2" fmla="val 42164"/>
                  <a:gd name="adj3" fmla="val 1666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prstClr val="white"/>
                    </a:solidFill>
                  </a:rPr>
                  <a:t>Execution</a:t>
                </a:r>
                <a:endParaRPr lang="en-US" altLang="ko-KR" sz="1400" b="1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798221" y="2080794"/>
            <a:ext cx="2510444" cy="653247"/>
            <a:chOff x="5402426" y="2475322"/>
            <a:chExt cx="2510444" cy="653247"/>
          </a:xfrm>
        </p:grpSpPr>
        <p:sp>
          <p:nvSpPr>
            <p:cNvPr id="208" name="직사각형 207"/>
            <p:cNvSpPr/>
            <p:nvPr/>
          </p:nvSpPr>
          <p:spPr>
            <a:xfrm rot="350855">
              <a:off x="5926968" y="2617606"/>
              <a:ext cx="1932733" cy="510963"/>
            </a:xfrm>
            <a:prstGeom prst="rect">
              <a:avLst/>
            </a:prstGeom>
            <a:solidFill>
              <a:schemeClr val="tx1">
                <a:alpha val="26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9" name="그룹 208"/>
            <p:cNvGrpSpPr/>
            <p:nvPr/>
          </p:nvGrpSpPr>
          <p:grpSpPr>
            <a:xfrm>
              <a:off x="5402426" y="2475322"/>
              <a:ext cx="2510444" cy="510177"/>
              <a:chOff x="3822144" y="3875496"/>
              <a:chExt cx="2510444" cy="510177"/>
            </a:xfrm>
            <a:solidFill>
              <a:srgbClr val="7E5478"/>
            </a:solidFill>
          </p:grpSpPr>
          <p:sp>
            <p:nvSpPr>
              <p:cNvPr id="210" name="자유형 209"/>
              <p:cNvSpPr/>
              <p:nvPr/>
            </p:nvSpPr>
            <p:spPr>
              <a:xfrm>
                <a:off x="3822144" y="4239623"/>
                <a:ext cx="146050" cy="146050"/>
              </a:xfrm>
              <a:custGeom>
                <a:avLst/>
                <a:gdLst>
                  <a:gd name="connsiteX0" fmla="*/ 73025 w 146050"/>
                  <a:gd name="connsiteY0" fmla="*/ 27314 h 146050"/>
                  <a:gd name="connsiteX1" fmla="*/ 118736 w 146050"/>
                  <a:gd name="connsiteY1" fmla="*/ 73025 h 146050"/>
                  <a:gd name="connsiteX2" fmla="*/ 73025 w 146050"/>
                  <a:gd name="connsiteY2" fmla="*/ 118736 h 146050"/>
                  <a:gd name="connsiteX3" fmla="*/ 27314 w 146050"/>
                  <a:gd name="connsiteY3" fmla="*/ 73025 h 146050"/>
                  <a:gd name="connsiteX4" fmla="*/ 73025 w 146050"/>
                  <a:gd name="connsiteY4" fmla="*/ 27314 h 146050"/>
                  <a:gd name="connsiteX5" fmla="*/ 73025 w 146050"/>
                  <a:gd name="connsiteY5" fmla="*/ 18449 h 146050"/>
                  <a:gd name="connsiteX6" fmla="*/ 18449 w 146050"/>
                  <a:gd name="connsiteY6" fmla="*/ 73025 h 146050"/>
                  <a:gd name="connsiteX7" fmla="*/ 73025 w 146050"/>
                  <a:gd name="connsiteY7" fmla="*/ 127601 h 146050"/>
                  <a:gd name="connsiteX8" fmla="*/ 127601 w 146050"/>
                  <a:gd name="connsiteY8" fmla="*/ 73025 h 146050"/>
                  <a:gd name="connsiteX9" fmla="*/ 73025 w 146050"/>
                  <a:gd name="connsiteY9" fmla="*/ 18449 h 146050"/>
                  <a:gd name="connsiteX10" fmla="*/ 73025 w 146050"/>
                  <a:gd name="connsiteY10" fmla="*/ 0 h 146050"/>
                  <a:gd name="connsiteX11" fmla="*/ 146050 w 146050"/>
                  <a:gd name="connsiteY11" fmla="*/ 73025 h 146050"/>
                  <a:gd name="connsiteX12" fmla="*/ 73025 w 146050"/>
                  <a:gd name="connsiteY12" fmla="*/ 146050 h 146050"/>
                  <a:gd name="connsiteX13" fmla="*/ 0 w 146050"/>
                  <a:gd name="connsiteY13" fmla="*/ 73025 h 146050"/>
                  <a:gd name="connsiteX14" fmla="*/ 73025 w 146050"/>
                  <a:gd name="connsiteY14" fmla="*/ 0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6050" h="146050">
                    <a:moveTo>
                      <a:pt x="73025" y="27314"/>
                    </a:moveTo>
                    <a:cubicBezTo>
                      <a:pt x="98270" y="27314"/>
                      <a:pt x="118736" y="47780"/>
                      <a:pt x="118736" y="73025"/>
                    </a:cubicBezTo>
                    <a:cubicBezTo>
                      <a:pt x="118736" y="98270"/>
                      <a:pt x="98270" y="118736"/>
                      <a:pt x="73025" y="118736"/>
                    </a:cubicBezTo>
                    <a:cubicBezTo>
                      <a:pt x="47780" y="118736"/>
                      <a:pt x="27314" y="98270"/>
                      <a:pt x="27314" y="73025"/>
                    </a:cubicBezTo>
                    <a:cubicBezTo>
                      <a:pt x="27314" y="47780"/>
                      <a:pt x="47780" y="27314"/>
                      <a:pt x="73025" y="27314"/>
                    </a:cubicBezTo>
                    <a:close/>
                    <a:moveTo>
                      <a:pt x="73025" y="18449"/>
                    </a:moveTo>
                    <a:cubicBezTo>
                      <a:pt x="42884" y="18449"/>
                      <a:pt x="18449" y="42884"/>
                      <a:pt x="18449" y="73025"/>
                    </a:cubicBezTo>
                    <a:cubicBezTo>
                      <a:pt x="18449" y="103166"/>
                      <a:pt x="42884" y="127601"/>
                      <a:pt x="73025" y="127601"/>
                    </a:cubicBezTo>
                    <a:cubicBezTo>
                      <a:pt x="103166" y="127601"/>
                      <a:pt x="127601" y="103166"/>
                      <a:pt x="127601" y="73025"/>
                    </a:cubicBezTo>
                    <a:cubicBezTo>
                      <a:pt x="127601" y="42884"/>
                      <a:pt x="103166" y="18449"/>
                      <a:pt x="73025" y="18449"/>
                    </a:cubicBezTo>
                    <a:close/>
                    <a:moveTo>
                      <a:pt x="73025" y="0"/>
                    </a:moveTo>
                    <a:cubicBezTo>
                      <a:pt x="113356" y="0"/>
                      <a:pt x="146050" y="32694"/>
                      <a:pt x="146050" y="73025"/>
                    </a:cubicBezTo>
                    <a:cubicBezTo>
                      <a:pt x="146050" y="113356"/>
                      <a:pt x="113356" y="146050"/>
                      <a:pt x="73025" y="146050"/>
                    </a:cubicBezTo>
                    <a:cubicBezTo>
                      <a:pt x="32694" y="146050"/>
                      <a:pt x="0" y="113356"/>
                      <a:pt x="0" y="73025"/>
                    </a:cubicBezTo>
                    <a:cubicBezTo>
                      <a:pt x="0" y="32694"/>
                      <a:pt x="32694" y="0"/>
                      <a:pt x="730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1" name="모서리가 둥근 사각형 설명선 210"/>
              <p:cNvSpPr/>
              <p:nvPr/>
            </p:nvSpPr>
            <p:spPr>
              <a:xfrm>
                <a:off x="4189060" y="3875496"/>
                <a:ext cx="2143528" cy="437152"/>
              </a:xfrm>
              <a:prstGeom prst="wedgeRoundRectCallout">
                <a:avLst>
                  <a:gd name="adj1" fmla="val -58644"/>
                  <a:gd name="adj2" fmla="val 42164"/>
                  <a:gd name="adj3" fmla="val 1666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prstClr val="white"/>
                    </a:solidFill>
                  </a:rPr>
                  <a:t>Code implement</a:t>
                </a:r>
                <a:endParaRPr lang="en-US" altLang="ko-KR" sz="1400" b="1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053357" y="839471"/>
            <a:ext cx="2214203" cy="674209"/>
            <a:chOff x="1584790" y="1455920"/>
            <a:chExt cx="2214203" cy="674209"/>
          </a:xfrm>
        </p:grpSpPr>
        <p:sp>
          <p:nvSpPr>
            <p:cNvPr id="36" name="직사각형 35"/>
            <p:cNvSpPr/>
            <p:nvPr/>
          </p:nvSpPr>
          <p:spPr>
            <a:xfrm rot="21150303" flipH="1">
              <a:off x="1657657" y="1547819"/>
              <a:ext cx="1745617" cy="582310"/>
            </a:xfrm>
            <a:prstGeom prst="rect">
              <a:avLst/>
            </a:prstGeom>
            <a:solidFill>
              <a:schemeClr val="tx1">
                <a:alpha val="26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584790" y="1455920"/>
              <a:ext cx="2214203" cy="469403"/>
              <a:chOff x="1584790" y="1455920"/>
              <a:chExt cx="2214203" cy="469403"/>
            </a:xfrm>
          </p:grpSpPr>
          <p:sp>
            <p:nvSpPr>
              <p:cNvPr id="214" name="자유형 213"/>
              <p:cNvSpPr/>
              <p:nvPr/>
            </p:nvSpPr>
            <p:spPr>
              <a:xfrm>
                <a:off x="3652943" y="1779273"/>
                <a:ext cx="146050" cy="146050"/>
              </a:xfrm>
              <a:custGeom>
                <a:avLst/>
                <a:gdLst>
                  <a:gd name="connsiteX0" fmla="*/ 73025 w 146050"/>
                  <a:gd name="connsiteY0" fmla="*/ 27314 h 146050"/>
                  <a:gd name="connsiteX1" fmla="*/ 118736 w 146050"/>
                  <a:gd name="connsiteY1" fmla="*/ 73025 h 146050"/>
                  <a:gd name="connsiteX2" fmla="*/ 73025 w 146050"/>
                  <a:gd name="connsiteY2" fmla="*/ 118736 h 146050"/>
                  <a:gd name="connsiteX3" fmla="*/ 27314 w 146050"/>
                  <a:gd name="connsiteY3" fmla="*/ 73025 h 146050"/>
                  <a:gd name="connsiteX4" fmla="*/ 73025 w 146050"/>
                  <a:gd name="connsiteY4" fmla="*/ 27314 h 146050"/>
                  <a:gd name="connsiteX5" fmla="*/ 73025 w 146050"/>
                  <a:gd name="connsiteY5" fmla="*/ 18449 h 146050"/>
                  <a:gd name="connsiteX6" fmla="*/ 18449 w 146050"/>
                  <a:gd name="connsiteY6" fmla="*/ 73025 h 146050"/>
                  <a:gd name="connsiteX7" fmla="*/ 73025 w 146050"/>
                  <a:gd name="connsiteY7" fmla="*/ 127601 h 146050"/>
                  <a:gd name="connsiteX8" fmla="*/ 127601 w 146050"/>
                  <a:gd name="connsiteY8" fmla="*/ 73025 h 146050"/>
                  <a:gd name="connsiteX9" fmla="*/ 73025 w 146050"/>
                  <a:gd name="connsiteY9" fmla="*/ 18449 h 146050"/>
                  <a:gd name="connsiteX10" fmla="*/ 73025 w 146050"/>
                  <a:gd name="connsiteY10" fmla="*/ 0 h 146050"/>
                  <a:gd name="connsiteX11" fmla="*/ 146050 w 146050"/>
                  <a:gd name="connsiteY11" fmla="*/ 73025 h 146050"/>
                  <a:gd name="connsiteX12" fmla="*/ 73025 w 146050"/>
                  <a:gd name="connsiteY12" fmla="*/ 146050 h 146050"/>
                  <a:gd name="connsiteX13" fmla="*/ 0 w 146050"/>
                  <a:gd name="connsiteY13" fmla="*/ 73025 h 146050"/>
                  <a:gd name="connsiteX14" fmla="*/ 73025 w 146050"/>
                  <a:gd name="connsiteY14" fmla="*/ 0 h 146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6050" h="146050">
                    <a:moveTo>
                      <a:pt x="73025" y="27314"/>
                    </a:moveTo>
                    <a:cubicBezTo>
                      <a:pt x="98270" y="27314"/>
                      <a:pt x="118736" y="47780"/>
                      <a:pt x="118736" y="73025"/>
                    </a:cubicBezTo>
                    <a:cubicBezTo>
                      <a:pt x="118736" y="98270"/>
                      <a:pt x="98270" y="118736"/>
                      <a:pt x="73025" y="118736"/>
                    </a:cubicBezTo>
                    <a:cubicBezTo>
                      <a:pt x="47780" y="118736"/>
                      <a:pt x="27314" y="98270"/>
                      <a:pt x="27314" y="73025"/>
                    </a:cubicBezTo>
                    <a:cubicBezTo>
                      <a:pt x="27314" y="47780"/>
                      <a:pt x="47780" y="27314"/>
                      <a:pt x="73025" y="27314"/>
                    </a:cubicBezTo>
                    <a:close/>
                    <a:moveTo>
                      <a:pt x="73025" y="18449"/>
                    </a:moveTo>
                    <a:cubicBezTo>
                      <a:pt x="42884" y="18449"/>
                      <a:pt x="18449" y="42884"/>
                      <a:pt x="18449" y="73025"/>
                    </a:cubicBezTo>
                    <a:cubicBezTo>
                      <a:pt x="18449" y="103166"/>
                      <a:pt x="42884" y="127601"/>
                      <a:pt x="73025" y="127601"/>
                    </a:cubicBezTo>
                    <a:cubicBezTo>
                      <a:pt x="103166" y="127601"/>
                      <a:pt x="127601" y="103166"/>
                      <a:pt x="127601" y="73025"/>
                    </a:cubicBezTo>
                    <a:cubicBezTo>
                      <a:pt x="127601" y="42884"/>
                      <a:pt x="103166" y="18449"/>
                      <a:pt x="73025" y="18449"/>
                    </a:cubicBezTo>
                    <a:close/>
                    <a:moveTo>
                      <a:pt x="73025" y="0"/>
                    </a:moveTo>
                    <a:cubicBezTo>
                      <a:pt x="113356" y="0"/>
                      <a:pt x="146050" y="32694"/>
                      <a:pt x="146050" y="73025"/>
                    </a:cubicBezTo>
                    <a:cubicBezTo>
                      <a:pt x="146050" y="113356"/>
                      <a:pt x="113356" y="146050"/>
                      <a:pt x="73025" y="146050"/>
                    </a:cubicBezTo>
                    <a:cubicBezTo>
                      <a:pt x="32694" y="146050"/>
                      <a:pt x="0" y="113356"/>
                      <a:pt x="0" y="73025"/>
                    </a:cubicBezTo>
                    <a:cubicBezTo>
                      <a:pt x="0" y="32694"/>
                      <a:pt x="32694" y="0"/>
                      <a:pt x="73025" y="0"/>
                    </a:cubicBezTo>
                    <a:close/>
                  </a:path>
                </a:pathLst>
              </a:custGeom>
              <a:solidFill>
                <a:srgbClr val="B0D0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5" name="모서리가 둥근 사각형 설명선 214"/>
              <p:cNvSpPr/>
              <p:nvPr/>
            </p:nvSpPr>
            <p:spPr>
              <a:xfrm flipH="1">
                <a:off x="1584790" y="1455920"/>
                <a:ext cx="1850179" cy="437152"/>
              </a:xfrm>
              <a:prstGeom prst="wedgeRoundRectCallout">
                <a:avLst>
                  <a:gd name="adj1" fmla="val -58644"/>
                  <a:gd name="adj2" fmla="val 42164"/>
                  <a:gd name="adj3" fmla="val 16667"/>
                </a:avLst>
              </a:prstGeom>
              <a:solidFill>
                <a:srgbClr val="B0D03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prstClr val="white"/>
                    </a:solidFill>
                  </a:rPr>
                  <a:t>Introduction</a:t>
                </a:r>
                <a:endParaRPr lang="en-US" altLang="ko-KR" sz="1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18" name="자유형 217"/>
          <p:cNvSpPr/>
          <p:nvPr/>
        </p:nvSpPr>
        <p:spPr>
          <a:xfrm>
            <a:off x="6501457" y="5759266"/>
            <a:ext cx="146050" cy="146050"/>
          </a:xfrm>
          <a:custGeom>
            <a:avLst/>
            <a:gdLst>
              <a:gd name="connsiteX0" fmla="*/ 73025 w 146050"/>
              <a:gd name="connsiteY0" fmla="*/ 27314 h 146050"/>
              <a:gd name="connsiteX1" fmla="*/ 118736 w 146050"/>
              <a:gd name="connsiteY1" fmla="*/ 73025 h 146050"/>
              <a:gd name="connsiteX2" fmla="*/ 73025 w 146050"/>
              <a:gd name="connsiteY2" fmla="*/ 118736 h 146050"/>
              <a:gd name="connsiteX3" fmla="*/ 27314 w 146050"/>
              <a:gd name="connsiteY3" fmla="*/ 73025 h 146050"/>
              <a:gd name="connsiteX4" fmla="*/ 73025 w 146050"/>
              <a:gd name="connsiteY4" fmla="*/ 27314 h 146050"/>
              <a:gd name="connsiteX5" fmla="*/ 73025 w 146050"/>
              <a:gd name="connsiteY5" fmla="*/ 18449 h 146050"/>
              <a:gd name="connsiteX6" fmla="*/ 18449 w 146050"/>
              <a:gd name="connsiteY6" fmla="*/ 73025 h 146050"/>
              <a:gd name="connsiteX7" fmla="*/ 73025 w 146050"/>
              <a:gd name="connsiteY7" fmla="*/ 127601 h 146050"/>
              <a:gd name="connsiteX8" fmla="*/ 127601 w 146050"/>
              <a:gd name="connsiteY8" fmla="*/ 73025 h 146050"/>
              <a:gd name="connsiteX9" fmla="*/ 73025 w 146050"/>
              <a:gd name="connsiteY9" fmla="*/ 18449 h 146050"/>
              <a:gd name="connsiteX10" fmla="*/ 73025 w 146050"/>
              <a:gd name="connsiteY10" fmla="*/ 0 h 146050"/>
              <a:gd name="connsiteX11" fmla="*/ 146050 w 146050"/>
              <a:gd name="connsiteY11" fmla="*/ 73025 h 146050"/>
              <a:gd name="connsiteX12" fmla="*/ 73025 w 146050"/>
              <a:gd name="connsiteY12" fmla="*/ 146050 h 146050"/>
              <a:gd name="connsiteX13" fmla="*/ 0 w 146050"/>
              <a:gd name="connsiteY13" fmla="*/ 73025 h 146050"/>
              <a:gd name="connsiteX14" fmla="*/ 73025 w 146050"/>
              <a:gd name="connsiteY14" fmla="*/ 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050" h="146050">
                <a:moveTo>
                  <a:pt x="73025" y="27314"/>
                </a:moveTo>
                <a:cubicBezTo>
                  <a:pt x="98270" y="27314"/>
                  <a:pt x="118736" y="47780"/>
                  <a:pt x="118736" y="73025"/>
                </a:cubicBezTo>
                <a:cubicBezTo>
                  <a:pt x="118736" y="98270"/>
                  <a:pt x="98270" y="118736"/>
                  <a:pt x="73025" y="118736"/>
                </a:cubicBezTo>
                <a:cubicBezTo>
                  <a:pt x="47780" y="118736"/>
                  <a:pt x="27314" y="98270"/>
                  <a:pt x="27314" y="73025"/>
                </a:cubicBezTo>
                <a:cubicBezTo>
                  <a:pt x="27314" y="47780"/>
                  <a:pt x="47780" y="27314"/>
                  <a:pt x="73025" y="27314"/>
                </a:cubicBezTo>
                <a:close/>
                <a:moveTo>
                  <a:pt x="73025" y="18449"/>
                </a:moveTo>
                <a:cubicBezTo>
                  <a:pt x="42884" y="18449"/>
                  <a:pt x="18449" y="42884"/>
                  <a:pt x="18449" y="73025"/>
                </a:cubicBezTo>
                <a:cubicBezTo>
                  <a:pt x="18449" y="103166"/>
                  <a:pt x="42884" y="127601"/>
                  <a:pt x="73025" y="127601"/>
                </a:cubicBezTo>
                <a:cubicBezTo>
                  <a:pt x="103166" y="127601"/>
                  <a:pt x="127601" y="103166"/>
                  <a:pt x="127601" y="73025"/>
                </a:cubicBezTo>
                <a:cubicBezTo>
                  <a:pt x="127601" y="42884"/>
                  <a:pt x="103166" y="18449"/>
                  <a:pt x="73025" y="18449"/>
                </a:cubicBezTo>
                <a:close/>
                <a:moveTo>
                  <a:pt x="73025" y="0"/>
                </a:moveTo>
                <a:cubicBezTo>
                  <a:pt x="113356" y="0"/>
                  <a:pt x="146050" y="32694"/>
                  <a:pt x="146050" y="73025"/>
                </a:cubicBezTo>
                <a:cubicBezTo>
                  <a:pt x="146050" y="113356"/>
                  <a:pt x="113356" y="146050"/>
                  <a:pt x="73025" y="146050"/>
                </a:cubicBezTo>
                <a:cubicBezTo>
                  <a:pt x="32694" y="146050"/>
                  <a:pt x="0" y="113356"/>
                  <a:pt x="0" y="73025"/>
                </a:cubicBezTo>
                <a:cubicBezTo>
                  <a:pt x="0" y="32694"/>
                  <a:pt x="32694" y="0"/>
                  <a:pt x="73025" y="0"/>
                </a:cubicBezTo>
                <a:close/>
              </a:path>
            </a:pathLst>
          </a:custGeom>
          <a:solidFill>
            <a:srgbClr val="678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flipH="1">
            <a:off x="3960720" y="5487315"/>
            <a:ext cx="2247368" cy="626195"/>
            <a:chOff x="6868372" y="5395139"/>
            <a:chExt cx="2247368" cy="626195"/>
          </a:xfrm>
        </p:grpSpPr>
        <p:sp>
          <p:nvSpPr>
            <p:cNvPr id="35" name="직사각형 34"/>
            <p:cNvSpPr/>
            <p:nvPr/>
          </p:nvSpPr>
          <p:spPr>
            <a:xfrm rot="345045">
              <a:off x="7183007" y="5510371"/>
              <a:ext cx="1932733" cy="510963"/>
            </a:xfrm>
            <a:prstGeom prst="rect">
              <a:avLst/>
            </a:prstGeom>
            <a:solidFill>
              <a:schemeClr val="tx1">
                <a:alpha val="26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9" name="모서리가 둥근 사각형 설명선 218"/>
            <p:cNvSpPr/>
            <p:nvPr/>
          </p:nvSpPr>
          <p:spPr>
            <a:xfrm>
              <a:off x="6868372" y="5395139"/>
              <a:ext cx="2174028" cy="437152"/>
            </a:xfrm>
            <a:prstGeom prst="wedgeRoundRectCallout">
              <a:avLst>
                <a:gd name="adj1" fmla="val -58644"/>
                <a:gd name="adj2" fmla="val 42164"/>
                <a:gd name="adj3" fmla="val 16667"/>
              </a:avLst>
            </a:prstGeom>
            <a:solidFill>
              <a:srgbClr val="67809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prstClr val="white"/>
                  </a:solidFill>
                </a:rPr>
                <a:t>Reference</a:t>
              </a:r>
              <a:endParaRPr lang="en-US" altLang="ko-KR" sz="14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7422556" y="3836575"/>
            <a:ext cx="3351857" cy="1162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E55F69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525252"/>
                </a:solidFill>
              </a:rPr>
              <a:t>실행 데모 동영상</a:t>
            </a:r>
            <a:endParaRPr lang="en-US" altLang="ko-KR" sz="1100" b="1" dirty="0">
              <a:solidFill>
                <a:srgbClr val="525252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2736" y="1114235"/>
            <a:ext cx="3351857" cy="1162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B0D034"/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3">
                    <a:lumMod val="50000"/>
                  </a:schemeClr>
                </a:solidFill>
              </a:rPr>
              <a:t>프로젝트 소개</a:t>
            </a:r>
            <a:endParaRPr lang="en-US" altLang="ko-KR" sz="11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69732" y="4359076"/>
            <a:ext cx="4031412" cy="1162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67809E"/>
                </a:solidFill>
              </a:rPr>
              <a:t>CONTENTS</a:t>
            </a:r>
            <a:endParaRPr lang="en-US" altLang="ko-KR" sz="1100" b="1" dirty="0">
              <a:solidFill>
                <a:srgbClr val="525252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525252"/>
                </a:solidFill>
              </a:rPr>
              <a:t>외부 코드 출처 및 참고자료</a:t>
            </a:r>
            <a:endParaRPr lang="en-US" altLang="ko-KR" sz="1600" b="1" dirty="0">
              <a:solidFill>
                <a:srgbClr val="67809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512615" y="1784129"/>
            <a:ext cx="3351857" cy="1162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7E5478"/>
                </a:solidFill>
              </a:rPr>
              <a:t>CONTENTS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smtClean="0">
                <a:solidFill>
                  <a:srgbClr val="525252"/>
                </a:solidFill>
              </a:rPr>
              <a:t>코드 구현</a:t>
            </a:r>
            <a:endParaRPr lang="en-US" altLang="ko-KR" sz="1600" b="1" dirty="0">
              <a:solidFill>
                <a:srgbClr val="525252"/>
              </a:solidFill>
            </a:endParaRPr>
          </a:p>
        </p:txBody>
      </p:sp>
      <p:sp>
        <p:nvSpPr>
          <p:cNvPr id="27" name="직사각형 41"/>
          <p:cNvSpPr/>
          <p:nvPr/>
        </p:nvSpPr>
        <p:spPr>
          <a:xfrm>
            <a:off x="382253" y="67791"/>
            <a:ext cx="1935923" cy="702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 smtClean="0">
                <a:solidFill>
                  <a:srgbClr val="FFC000"/>
                </a:solidFill>
              </a:rPr>
              <a:t>Contents</a:t>
            </a:r>
            <a:endParaRPr lang="en-US" altLang="ko-KR" sz="2800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88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0" y="0"/>
            <a:ext cx="5456394" cy="1615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altLang="ko-KR" sz="3000" b="1" dirty="0" smtClean="0">
                <a:solidFill>
                  <a:srgbClr val="B0D034"/>
                </a:solidFill>
              </a:rPr>
              <a:t>CONTENTS 1.</a:t>
            </a:r>
            <a:r>
              <a:rPr lang="ko-KR" altLang="en-US" sz="3000" b="1" dirty="0" smtClean="0">
                <a:solidFill>
                  <a:srgbClr val="B0D034"/>
                </a:solidFill>
              </a:rPr>
              <a:t> </a:t>
            </a:r>
            <a:r>
              <a:rPr lang="en-US" altLang="ko-KR" sz="3000" b="1" dirty="0" smtClean="0">
                <a:solidFill>
                  <a:srgbClr val="B0D034"/>
                </a:solidFill>
              </a:rPr>
              <a:t>Introduction</a:t>
            </a:r>
          </a:p>
          <a:p>
            <a:pPr algn="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accent3">
                    <a:lumMod val="50000"/>
                  </a:schemeClr>
                </a:solidFill>
              </a:rPr>
              <a:t>프로젝트 소개</a:t>
            </a:r>
            <a:endParaRPr lang="en-US" altLang="ko-KR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직사각형 28"/>
          <p:cNvSpPr/>
          <p:nvPr/>
        </p:nvSpPr>
        <p:spPr>
          <a:xfrm>
            <a:off x="4511261" y="3025054"/>
            <a:ext cx="3351857" cy="1162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B0D034"/>
                </a:solidFill>
              </a:rPr>
              <a:t>Project Topic : </a:t>
            </a:r>
            <a:r>
              <a:rPr lang="ko-KR" altLang="en-US" sz="1600" b="1" dirty="0" smtClean="0">
                <a:solidFill>
                  <a:srgbClr val="B0D034"/>
                </a:solidFill>
              </a:rPr>
              <a:t>공튀기기 게임</a:t>
            </a:r>
            <a:endParaRPr lang="en-US" altLang="ko-KR" sz="1600" b="1" dirty="0" smtClean="0">
              <a:solidFill>
                <a:srgbClr val="B0D0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6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2328" y="-1"/>
            <a:ext cx="7102498" cy="1578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7E5478"/>
                </a:solidFill>
              </a:rPr>
              <a:t> </a:t>
            </a:r>
            <a:r>
              <a:rPr lang="en-US" altLang="ko-KR" sz="3000" b="1" dirty="0" smtClean="0">
                <a:solidFill>
                  <a:srgbClr val="7E5478"/>
                </a:solidFill>
              </a:rPr>
              <a:t>CONTENTS 2. Code Implementation</a:t>
            </a:r>
            <a:endParaRPr lang="en-US" altLang="ko-KR" sz="3000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525252"/>
                </a:solidFill>
              </a:rPr>
              <a:t>코드 구현</a:t>
            </a:r>
            <a:endParaRPr lang="en-US" altLang="ko-KR" sz="2000" b="1" dirty="0">
              <a:solidFill>
                <a:srgbClr val="525252"/>
              </a:solidFill>
            </a:endParaRPr>
          </a:p>
        </p:txBody>
      </p:sp>
      <p:sp>
        <p:nvSpPr>
          <p:cNvPr id="32" name="직사각형 40"/>
          <p:cNvSpPr/>
          <p:nvPr/>
        </p:nvSpPr>
        <p:spPr>
          <a:xfrm>
            <a:off x="2754179" y="2026405"/>
            <a:ext cx="7102498" cy="1578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7E5478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7E5478"/>
                </a:solidFill>
              </a:rPr>
              <a:t>ScrollPanel</a:t>
            </a:r>
            <a:r>
              <a:rPr lang="ko-KR" altLang="en-US" sz="1600" b="1" dirty="0" smtClean="0">
                <a:solidFill>
                  <a:srgbClr val="7E5478"/>
                </a:solidFill>
              </a:rPr>
              <a:t> 이용하여 배경 움직이기</a:t>
            </a:r>
            <a:endParaRPr lang="en-US" altLang="ko-KR" sz="1600" b="1" dirty="0" smtClean="0">
              <a:solidFill>
                <a:srgbClr val="7E5478"/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2000" b="1" dirty="0">
              <a:solidFill>
                <a:srgbClr val="525252"/>
              </a:solidFill>
            </a:endParaRPr>
          </a:p>
        </p:txBody>
      </p:sp>
      <p:sp>
        <p:nvSpPr>
          <p:cNvPr id="37" name="직사각형 40"/>
          <p:cNvSpPr/>
          <p:nvPr/>
        </p:nvSpPr>
        <p:spPr>
          <a:xfrm>
            <a:off x="2832595" y="2906216"/>
            <a:ext cx="7102498" cy="1578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7E5478"/>
                </a:solidFill>
              </a:rPr>
              <a:t> </a:t>
            </a:r>
            <a:r>
              <a:rPr lang="ko-KR" altLang="en-US" sz="1600" b="1" dirty="0" smtClean="0">
                <a:solidFill>
                  <a:srgbClr val="7E5478"/>
                </a:solidFill>
              </a:rPr>
              <a:t>제자리에서 공 튀기기</a:t>
            </a:r>
            <a:endParaRPr lang="en-US" altLang="ko-KR" sz="1600" b="1" dirty="0" smtClean="0">
              <a:solidFill>
                <a:srgbClr val="7E5478"/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2000" b="1" dirty="0">
              <a:solidFill>
                <a:srgbClr val="525252"/>
              </a:solidFill>
            </a:endParaRPr>
          </a:p>
        </p:txBody>
      </p:sp>
      <p:sp>
        <p:nvSpPr>
          <p:cNvPr id="38" name="직사각형 40"/>
          <p:cNvSpPr/>
          <p:nvPr/>
        </p:nvSpPr>
        <p:spPr>
          <a:xfrm>
            <a:off x="2874019" y="3860000"/>
            <a:ext cx="7102498" cy="1578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7E5478"/>
                </a:solidFill>
              </a:rPr>
              <a:t> </a:t>
            </a:r>
            <a:r>
              <a:rPr lang="ko-KR" altLang="en-US" sz="1600" b="1" dirty="0" smtClean="0">
                <a:solidFill>
                  <a:srgbClr val="7E5478"/>
                </a:solidFill>
              </a:rPr>
              <a:t>장애물 </a:t>
            </a:r>
            <a:r>
              <a:rPr lang="en-US" altLang="ko-KR" sz="1600" b="1" dirty="0" smtClean="0">
                <a:solidFill>
                  <a:srgbClr val="7E5478"/>
                </a:solidFill>
              </a:rPr>
              <a:t>(bar) </a:t>
            </a:r>
            <a:r>
              <a:rPr lang="ko-KR" altLang="en-US" sz="1600" b="1" dirty="0" smtClean="0">
                <a:solidFill>
                  <a:srgbClr val="7E5478"/>
                </a:solidFill>
              </a:rPr>
              <a:t>만들기</a:t>
            </a:r>
            <a:r>
              <a:rPr lang="en-US" altLang="ko-KR" sz="1600" b="1" dirty="0" err="1" smtClean="0">
                <a:solidFill>
                  <a:srgbClr val="7E5478"/>
                </a:solidFill>
              </a:rPr>
              <a:t>ScrollPanel</a:t>
            </a:r>
            <a:r>
              <a:rPr lang="ko-KR" altLang="en-US" sz="1600" b="1" dirty="0" smtClean="0">
                <a:solidFill>
                  <a:srgbClr val="7E5478"/>
                </a:solidFill>
              </a:rPr>
              <a:t> 이용하여 배경 움직이기</a:t>
            </a:r>
            <a:endParaRPr lang="en-US" altLang="ko-KR" sz="1600" b="1" dirty="0" smtClean="0">
              <a:solidFill>
                <a:srgbClr val="7E5478"/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2000" b="1" dirty="0">
              <a:solidFill>
                <a:srgbClr val="52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6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0"/>
            <a:ext cx="5055595" cy="16027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altLang="ko-KR" sz="3000" b="1" dirty="0" smtClean="0">
                <a:solidFill>
                  <a:srgbClr val="E55F69"/>
                </a:solidFill>
              </a:rPr>
              <a:t>CONTENTS 3. Execution</a:t>
            </a:r>
          </a:p>
          <a:p>
            <a:pPr algn="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525252"/>
                </a:solidFill>
              </a:rPr>
              <a:t>실행 데모 동영상</a:t>
            </a:r>
            <a:endParaRPr lang="en-US" altLang="ko-KR" sz="2000" b="1" dirty="0">
              <a:solidFill>
                <a:srgbClr val="525252"/>
              </a:solidFill>
            </a:endParaRPr>
          </a:p>
        </p:txBody>
      </p:sp>
      <p:pic>
        <p:nvPicPr>
          <p:cNvPr id="2" name="KakaoTalk_Video_2018-06-18-16-47-25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7588" y="194151"/>
            <a:ext cx="10820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6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" y="1"/>
            <a:ext cx="5067926" cy="1615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altLang="ko-KR" sz="3000" b="1" dirty="0" smtClean="0">
                <a:solidFill>
                  <a:srgbClr val="67809E"/>
                </a:solidFill>
              </a:rPr>
              <a:t>CONTENTS 4. Reference </a:t>
            </a:r>
            <a:endParaRPr lang="en-US" altLang="ko-KR" sz="3000" b="1" dirty="0">
              <a:solidFill>
                <a:srgbClr val="525252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525252"/>
                </a:solidFill>
              </a:rPr>
              <a:t>외부 코드 출처 및 참고자료</a:t>
            </a:r>
            <a:endParaRPr lang="en-US" altLang="ko-KR" sz="2000" b="1" dirty="0">
              <a:solidFill>
                <a:srgbClr val="6780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6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3596455" y="2648588"/>
            <a:ext cx="4902501" cy="118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i="1" dirty="0" smtClean="0">
                <a:solidFill>
                  <a:srgbClr val="FFC000"/>
                </a:solidFill>
              </a:rPr>
              <a:t> </a:t>
            </a:r>
            <a:r>
              <a:rPr lang="en-US" altLang="ko-KR" sz="5000" b="1" i="1" dirty="0" smtClean="0">
                <a:solidFill>
                  <a:srgbClr val="FFC000"/>
                </a:solidFill>
              </a:rPr>
              <a:t>Thank You</a:t>
            </a:r>
            <a:endParaRPr lang="en-US" altLang="ko-KR" sz="5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63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0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90</Words>
  <Application>Microsoft Macintosh PowerPoint</Application>
  <PresentationFormat>Custom</PresentationFormat>
  <Paragraphs>27</Paragraphs>
  <Slides>7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106_Office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knuprime085</cp:lastModifiedBy>
  <cp:revision>18</cp:revision>
  <dcterms:created xsi:type="dcterms:W3CDTF">2017-09-23T05:16:50Z</dcterms:created>
  <dcterms:modified xsi:type="dcterms:W3CDTF">2018-06-18T07:48:59Z</dcterms:modified>
</cp:coreProperties>
</file>