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625" r:id="rId2"/>
    <p:sldId id="749" r:id="rId3"/>
    <p:sldId id="750" r:id="rId4"/>
    <p:sldId id="741" r:id="rId5"/>
    <p:sldId id="780" r:id="rId6"/>
    <p:sldId id="778" r:id="rId7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FDFB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86" autoAdjust="0"/>
    <p:restoredTop sz="97536" autoAdjust="0"/>
  </p:normalViewPr>
  <p:slideViewPr>
    <p:cSldViewPr snapToObjects="1">
      <p:cViewPr varScale="1">
        <p:scale>
          <a:sx n="69" d="100"/>
          <a:sy n="69" d="100"/>
        </p:scale>
        <p:origin x="309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111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>
        <p:scale>
          <a:sx n="75" d="100"/>
          <a:sy n="75" d="100"/>
        </p:scale>
        <p:origin x="966" y="33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05A8D802-10D6-4CAB-B49F-6919581111B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B7B9B66-DD38-4944-889C-D76FEFBC0A6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680E50C5-8A1A-490E-BA04-DBA5E98C4B5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9B0DAC7-D3A9-4B2F-B95A-F144ABA5C9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9C61832-4504-4F7B-A37B-7DC4695EAA9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D2DB0754-BF24-47AE-9586-C3A78260A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44EC873B-A59F-42AF-AEAE-77983E170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You will need to install some software in the programming practice of Part 2.</a:t>
            </a:r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>
            <a:extLst>
              <a:ext uri="{FF2B5EF4-FFF2-40B4-BE49-F238E27FC236}">
                <a16:creationId xmlns:a16="http://schemas.microsoft.com/office/drawing/2014/main" id="{8227A9EE-606F-409F-B4D2-6A831E8A5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3E00A736-601C-463D-93C7-C0C97AD30A71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19" name="Rectangle 7">
            <a:extLst>
              <a:ext uri="{FF2B5EF4-FFF2-40B4-BE49-F238E27FC236}">
                <a16:creationId xmlns:a16="http://schemas.microsoft.com/office/drawing/2014/main" id="{D2567ED5-5AF3-440E-9326-31B8FB8E75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5DFBEF32-C1BD-4E17-8A01-337B91A5EEE5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9220" name="Rectangle 2">
            <a:extLst>
              <a:ext uri="{FF2B5EF4-FFF2-40B4-BE49-F238E27FC236}">
                <a16:creationId xmlns:a16="http://schemas.microsoft.com/office/drawing/2014/main" id="{52BB5D48-5963-463F-9A30-35D55A27CF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7E17BD7F-2E46-4139-BDAA-B1A170DD9D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are using Windows,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4901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If you are using </a:t>
            </a:r>
            <a:r>
              <a:rPr lang="en-US" altLang="ja-JP" dirty="0" err="1">
                <a:latin typeface="Arial" panose="020B0604020202020204" pitchFamily="34" charset="0"/>
              </a:rPr>
              <a:t>Ubunts</a:t>
            </a:r>
            <a:r>
              <a:rPr lang="en-US" altLang="ja-JP" dirty="0">
                <a:latin typeface="Arial" panose="020B0604020202020204" pitchFamily="34" charset="0"/>
              </a:rPr>
              <a:t>, please install these software.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959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>
            <a:extLst>
              <a:ext uri="{FF2B5EF4-FFF2-40B4-BE49-F238E27FC236}">
                <a16:creationId xmlns:a16="http://schemas.microsoft.com/office/drawing/2014/main" id="{2276F6A2-E50B-49C5-A46E-175CDFED816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3F7024E-4888-42CB-9748-58F628222E12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1" name="Rectangle 7">
            <a:extLst>
              <a:ext uri="{FF2B5EF4-FFF2-40B4-BE49-F238E27FC236}">
                <a16:creationId xmlns:a16="http://schemas.microsoft.com/office/drawing/2014/main" id="{9C4EB968-0EB1-4A9B-8D77-5146E89A18F4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8AB717BC-7693-4D8F-8B4A-FC613D71764D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7172" name="Rectangle 2">
            <a:extLst>
              <a:ext uri="{FF2B5EF4-FFF2-40B4-BE49-F238E27FC236}">
                <a16:creationId xmlns:a16="http://schemas.microsoft.com/office/drawing/2014/main" id="{3C37217F-320E-4EBB-9DF7-A9921FD522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88C64BAE-6838-4415-A505-7B3583DB6F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latin typeface="Arial" panose="020B0604020202020204" pitchFamily="34" charset="0"/>
              </a:rPr>
              <a:t>Please, </a:t>
            </a:r>
            <a:r>
              <a:rPr lang="en-US" altLang="ja-JP" sz="1200" dirty="0">
                <a:solidFill>
                  <a:srgbClr val="5F5F5F"/>
                </a:solidFill>
                <a:latin typeface="Arial" panose="020B0604020202020204" pitchFamily="34" charset="0"/>
              </a:rPr>
              <a:t>d</a:t>
            </a:r>
            <a:r>
              <a:rPr lang="en-US" altLang="ja-JP" sz="1200" dirty="0">
                <a:solidFill>
                  <a:srgbClr val="5F5F5F"/>
                </a:solidFill>
              </a:rPr>
              <a:t>ownload and unzip RTM_Tutorial.zip.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>
                <a:solidFill>
                  <a:srgbClr val="5F5F5F"/>
                </a:solidFill>
              </a:rPr>
              <a:t>Send the URL in chat.</a:t>
            </a: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>
            <a:extLst>
              <a:ext uri="{FF2B5EF4-FFF2-40B4-BE49-F238E27FC236}">
                <a16:creationId xmlns:a16="http://schemas.microsoft.com/office/drawing/2014/main" id="{F499CB18-4032-4E43-BB91-17272B4FE08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7D98F3F-74E5-48C9-BEB0-F04A3BAC480D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5" name="Rectangle 7">
            <a:extLst>
              <a:ext uri="{FF2B5EF4-FFF2-40B4-BE49-F238E27FC236}">
                <a16:creationId xmlns:a16="http://schemas.microsoft.com/office/drawing/2014/main" id="{C8546D79-AABC-46FD-9662-E3635A0D753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EC1A746-1E65-4F0E-9BD6-8432FA59B4B2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3316" name="Rectangle 2">
            <a:extLst>
              <a:ext uri="{FF2B5EF4-FFF2-40B4-BE49-F238E27FC236}">
                <a16:creationId xmlns:a16="http://schemas.microsoft.com/office/drawing/2014/main" id="{8BDDDDF7-C8BB-4F57-B37F-7E421CCB2E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503F37E0-46D5-43C8-A878-4CBBD4FF84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haven't installed the software yet, install it during the break.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>
                <a:solidFill>
                  <a:srgbClr val="5F5F5F"/>
                </a:solidFill>
              </a:rPr>
              <a:t>Send the URL in chat.</a:t>
            </a:r>
          </a:p>
        </p:txBody>
      </p:sp>
    </p:spTree>
    <p:extLst>
      <p:ext uri="{BB962C8B-B14F-4D97-AF65-F5344CB8AC3E}">
        <p14:creationId xmlns:p14="http://schemas.microsoft.com/office/powerpoint/2010/main" val="7522731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36B35B16-3B3F-4D82-9C67-59E307095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93B23DE-E202-468F-852B-102E4E190634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79" name="Rectangle 7">
            <a:extLst>
              <a:ext uri="{FF2B5EF4-FFF2-40B4-BE49-F238E27FC236}">
                <a16:creationId xmlns:a16="http://schemas.microsoft.com/office/drawing/2014/main" id="{A245D57B-0356-4869-AFE9-B0EE1A2B151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3F80C788-E013-48AF-82B2-093181658F59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D495D-0CA5-4B9C-854E-37EC30B644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24581" name="Rectangle 3">
            <a:extLst>
              <a:ext uri="{FF2B5EF4-FFF2-40B4-BE49-F238E27FC236}">
                <a16:creationId xmlns:a16="http://schemas.microsoft.com/office/drawing/2014/main" id="{8E5C3E8D-4AD4-4A19-A9D7-A3C086438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ja-JP" dirty="0">
                <a:latin typeface="Arial" panose="020B0604020202020204" pitchFamily="34" charset="0"/>
              </a:rPr>
              <a:t>If you have any questions, please use Zoom’s chat.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800" kern="0" dirty="0">
              <a:solidFill>
                <a:srgbClr val="5F5F5F"/>
              </a:solidFill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086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DE8CD9DC-D160-474C-9143-F2EF2AEB7E0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6C860-ABAA-4712-83E7-4496EA16ADF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52933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0FB8317A-D180-434E-B8BC-2BFE647A082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06249-A2B0-41ED-9C3E-CFB757AC59C8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206255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BF9B3A7-6B12-43CD-8977-62E1EE2B8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7320F-D911-4EE5-9635-DD0ABB1C2AC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39777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92EBE96B-C33E-46A8-88B2-214ED719D8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E7CD6-0849-4B4F-93F0-1C8799A952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64538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3F54C881-6EB8-4AE7-B1F2-2363DB6041E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5F570-5769-4B4C-9418-98E223823D6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043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2BA6501B-B72D-4E8C-BC2F-E4C1CCED3D2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20910-3E8F-4DC8-B0F6-82051DAED11A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58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A6105A-07BF-4DA0-8E9C-668D7E4768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584ED-5C77-4E28-8133-AB45F27130B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19195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FE3499F6-9813-4C66-96BB-E9F0CE8CA9B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307346-2ECF-409F-BBDA-4062D65ACB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13055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AF907BF2-72C3-4BA3-A27B-3FF4ADA0C79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3BB9F-5CBE-4245-AD19-6B278565E42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9925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9225E3C6-452A-4742-AD4C-49AC2FDFC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65982-8451-408D-AFF7-5E545D42A6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3118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C055EBF0-EA6A-4810-8FC2-8FFFB8EEE70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48713B-3B00-45F2-AE2F-0E4BD028587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81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722B42CD-41B1-4588-BEFF-01561FD52C7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665680-41F2-4AAB-8326-C1842E18EEBB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5667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A8C5A3FF-EFCD-49EC-B97F-2F8D37296D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0F7205-B824-4118-9279-DFFFD8FA8F4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36770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07CC0F96-02AA-421D-B894-935992E04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9A069F3-3B1B-4995-BB97-3FC5EEF6E2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7D1ED7E7-764A-4364-BFA2-549F575A67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443563A0-20FD-41C3-A47E-8EF07B54F6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3ACDC426-506A-4C72-9425-E3002F47A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EC18ABA0-8932-477D-9AD3-F8424DD6382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8B9E1C35-B604-47C8-897A-B4FE8D7A2A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penRTM/RTM_Tutorial/master/script/install_raspimouse_simulator.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FFAB784-66AD-464E-93F2-21A781CF8B3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sz="3600" b="1" dirty="0">
                <a:solidFill>
                  <a:srgbClr val="5F5F5F"/>
                </a:solidFill>
              </a:rPr>
              <a:t>Check installation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E147A27-3727-4F61-A4AD-76DB3FA9A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" y="4509120"/>
            <a:ext cx="6044543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algn="l" eaLnBrk="1" hangingPunct="1"/>
            <a:r>
              <a:rPr lang="en-US" altLang="ja-JP" kern="0">
                <a:solidFill>
                  <a:srgbClr val="5F5F5F"/>
                </a:solidFill>
              </a:rPr>
              <a:t>Nobuhiko Miyamoto</a:t>
            </a:r>
            <a:endParaRPr lang="ja-JP" altLang="en-US" kern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>
                <a:solidFill>
                  <a:srgbClr val="5F5F5F"/>
                </a:solidFill>
              </a:rPr>
              <a:t>National Institute of Advanced Industrial Science and Technology</a:t>
            </a:r>
            <a:endParaRPr lang="ja-JP" altLang="en-US" sz="2000" kern="0">
              <a:solidFill>
                <a:srgbClr val="5F5F5F"/>
              </a:solidFill>
            </a:endParaRPr>
          </a:p>
          <a:p>
            <a:pPr algn="l" eaLnBrk="1" hangingPunct="1"/>
            <a:r>
              <a:rPr lang="en-US" altLang="ja-JP" sz="2000" kern="0">
                <a:solidFill>
                  <a:srgbClr val="5F5F5F"/>
                </a:solidFill>
              </a:rPr>
              <a:t>Industrial Cyber-Physical Systems Research Center</a:t>
            </a:r>
          </a:p>
          <a:p>
            <a:pPr algn="l" eaLnBrk="1" hangingPunct="1"/>
            <a:r>
              <a:rPr lang="en-US" altLang="ja-JP" sz="2000" kern="0">
                <a:solidFill>
                  <a:srgbClr val="5F5F5F"/>
                </a:solidFill>
              </a:rPr>
              <a:t>Software Platform Research Team</a:t>
            </a:r>
            <a:endParaRPr lang="ja-JP" altLang="en-US" sz="2000" kern="0" dirty="0">
              <a:solidFill>
                <a:srgbClr val="5F5F5F"/>
              </a:solidFill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C2AB23F-504E-4A15-B9AC-6629CD9F4E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8218" y="4509120"/>
            <a:ext cx="2677885" cy="1752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スライド番号プレースホルダ 1">
            <a:extLst>
              <a:ext uri="{FF2B5EF4-FFF2-40B4-BE49-F238E27FC236}">
                <a16:creationId xmlns:a16="http://schemas.microsoft.com/office/drawing/2014/main" id="{4D39948E-6E04-4B5E-B4D8-0B6B13818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9C10BC3-AA55-476A-8B13-FF39455498D8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8195" name="スライド番号プレースホルダ 3">
            <a:extLst>
              <a:ext uri="{FF2B5EF4-FFF2-40B4-BE49-F238E27FC236}">
                <a16:creationId xmlns:a16="http://schemas.microsoft.com/office/drawing/2014/main" id="{07DB895D-7F92-4D7C-ADF7-20E649F4AD24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D7C2402-1700-4266-A5E0-C1FCE08C2EF1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774D11BE-0AAC-41CE-A652-671AADD8A51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41530" y="1223963"/>
            <a:ext cx="8595955" cy="44100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OpenRTM-aist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OpenRTM-aist-1.2.2-RELEASE_x86_64.msi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Python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python-3.7.5-amd64.msi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CMake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cmake-3.15.4-win64-x64.msi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 err="1">
                <a:solidFill>
                  <a:srgbClr val="5F5F5F"/>
                </a:solidFill>
              </a:rPr>
              <a:t>Doxygen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doxygen-1.8.14-setup.exe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000" dirty="0">
                <a:solidFill>
                  <a:srgbClr val="5F5F5F"/>
                </a:solidFill>
              </a:rPr>
              <a:t>Visual Studio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dirty="0">
                <a:solidFill>
                  <a:srgbClr val="5F5F5F"/>
                </a:solidFill>
              </a:rPr>
              <a:t>Visual Studio 2019</a:t>
            </a:r>
          </a:p>
        </p:txBody>
      </p:sp>
      <p:sp>
        <p:nvSpPr>
          <p:cNvPr id="8197" name="Rectangle 11">
            <a:extLst>
              <a:ext uri="{FF2B5EF4-FFF2-40B4-BE49-F238E27FC236}">
                <a16:creationId xmlns:a16="http://schemas.microsoft.com/office/drawing/2014/main" id="{9A901FBC-B0EA-420C-B016-E3DD330968E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installation(Windows)</a:t>
            </a:r>
          </a:p>
        </p:txBody>
      </p:sp>
    </p:spTree>
    <p:extLst>
      <p:ext uri="{BB962C8B-B14F-4D97-AF65-F5344CB8AC3E}">
        <p14:creationId xmlns:p14="http://schemas.microsoft.com/office/powerpoint/2010/main" val="4077281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51793"/>
            <a:ext cx="8539163" cy="5482552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OpenRTM-aist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wget</a:t>
            </a:r>
            <a:r>
              <a:rPr lang="en-US" altLang="ja-JP" sz="1200" dirty="0">
                <a:solidFill>
                  <a:srgbClr val="5F5F5F"/>
                </a:solidFill>
              </a:rPr>
              <a:t> https://raw.githubusercontent.com/OpenRTM/OpenRTM-aist/master/scripts/pkg_install_ubuntu.sh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pkg_install_ubuntu.sh -l all --</a:t>
            </a:r>
            <a:r>
              <a:rPr lang="en-US" altLang="ja-JP" sz="1400" dirty="0">
                <a:solidFill>
                  <a:srgbClr val="5F5F5F"/>
                </a:solidFill>
              </a:rPr>
              <a:t>yes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CMake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cmake</a:t>
            </a:r>
            <a:r>
              <a:rPr lang="en-US" altLang="ja-JP" sz="1200" dirty="0">
                <a:solidFill>
                  <a:srgbClr val="5F5F5F"/>
                </a:solidFill>
              </a:rPr>
              <a:t> </a:t>
            </a:r>
            <a:r>
              <a:rPr lang="en-US" altLang="ja-JP" sz="1200" dirty="0" err="1">
                <a:solidFill>
                  <a:srgbClr val="5F5F5F"/>
                </a:solidFill>
              </a:rPr>
              <a:t>cmake-gui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 err="1">
                <a:solidFill>
                  <a:srgbClr val="5F5F5F"/>
                </a:solidFill>
              </a:rPr>
              <a:t>Doxygen</a:t>
            </a:r>
            <a:endParaRPr lang="en-US" altLang="ja-JP" sz="1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doxygen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Java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openjdk-8-jdk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1800" dirty="0">
                <a:solidFill>
                  <a:srgbClr val="5F5F5F"/>
                </a:solidFill>
              </a:rPr>
              <a:t>Code::Blocks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apt-get install </a:t>
            </a:r>
            <a:r>
              <a:rPr lang="en-US" altLang="ja-JP" sz="1200" dirty="0" err="1">
                <a:solidFill>
                  <a:srgbClr val="5F5F5F"/>
                </a:solidFill>
              </a:rPr>
              <a:t>codeblocks</a:t>
            </a:r>
            <a:endParaRPr lang="en-US" altLang="ja-JP" sz="120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ja-JP" sz="1600" dirty="0" err="1">
                <a:solidFill>
                  <a:srgbClr val="5F5F5F"/>
                </a:solidFill>
              </a:rPr>
              <a:t>RaspberryPiMouseSimulatorComp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sudo</a:t>
            </a:r>
            <a:r>
              <a:rPr lang="en-US" altLang="ja-JP" sz="1200" dirty="0">
                <a:solidFill>
                  <a:srgbClr val="5F5F5F"/>
                </a:solidFill>
              </a:rPr>
              <a:t> apt install git premake4 freeglut3-dev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>
                <a:solidFill>
                  <a:srgbClr val="5F5F5F"/>
                </a:solidFill>
              </a:rPr>
              <a:t>$ </a:t>
            </a:r>
            <a:r>
              <a:rPr lang="da-DK" altLang="ja-JP" sz="1200" dirty="0">
                <a:solidFill>
                  <a:srgbClr val="5F5F5F"/>
                </a:solidFill>
              </a:rPr>
              <a:t>wget </a:t>
            </a:r>
            <a:r>
              <a:rPr lang="da-DK" altLang="ja-JP" sz="1200" dirty="0">
                <a:solidFill>
                  <a:srgbClr val="5F5F5F"/>
                </a:solidFill>
                <a:hlinkClick r:id="rId3"/>
              </a:rPr>
              <a:t>https://raw.githubusercontent.com/OpenRTM/RTM_Tutorial/master/script/install_raspimouse_simulator.sh</a:t>
            </a:r>
            <a:endParaRPr lang="da-DK" altLang="ja-JP" sz="12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1200" dirty="0" err="1">
                <a:solidFill>
                  <a:srgbClr val="5F5F5F"/>
                </a:solidFill>
              </a:rPr>
              <a:t>sh</a:t>
            </a:r>
            <a:r>
              <a:rPr lang="en-US" altLang="ja-JP" sz="1200" dirty="0">
                <a:solidFill>
                  <a:srgbClr val="5F5F5F"/>
                </a:solidFill>
              </a:rPr>
              <a:t> install_raspimouse_simulator.sh</a:t>
            </a: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32365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Check installation(Ubuntu)</a:t>
            </a:r>
          </a:p>
        </p:txBody>
      </p:sp>
    </p:spTree>
    <p:extLst>
      <p:ext uri="{BB962C8B-B14F-4D97-AF65-F5344CB8AC3E}">
        <p14:creationId xmlns:p14="http://schemas.microsoft.com/office/powerpoint/2010/main" val="1794552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スライド番号プレースホルダ 1">
            <a:extLst>
              <a:ext uri="{FF2B5EF4-FFF2-40B4-BE49-F238E27FC236}">
                <a16:creationId xmlns:a16="http://schemas.microsoft.com/office/drawing/2014/main" id="{2AB9BE1F-6B4A-473E-B566-5D169DC021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7C1F300-389C-41C2-8B9F-6D9BF8150049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7" name="スライド番号プレースホルダ 3">
            <a:extLst>
              <a:ext uri="{FF2B5EF4-FFF2-40B4-BE49-F238E27FC236}">
                <a16:creationId xmlns:a16="http://schemas.microsoft.com/office/drawing/2014/main" id="{C72AB012-0506-4F18-839E-2B9657A9FCA0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C864AF5D-89B8-4CAE-A8BC-30158EF1270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6148" name="Rectangle 2">
            <a:extLst>
              <a:ext uri="{FF2B5EF4-FFF2-40B4-BE49-F238E27FC236}">
                <a16:creationId xmlns:a16="http://schemas.microsoft.com/office/drawing/2014/main" id="{EB33353A-85FD-441B-AB0D-C2926DCF4A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223963"/>
            <a:ext cx="7915275" cy="584858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800" dirty="0">
                <a:solidFill>
                  <a:srgbClr val="5F5F5F"/>
                </a:solidFill>
              </a:rPr>
              <a:t>Download and unzip RTM_Tutorial.zip</a:t>
            </a:r>
            <a:endParaRPr lang="en-US" altLang="zh-TW" sz="28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https://github.com/OpenRTM/RTM_Tutorial/releases/download/online_0.2/RTM_Tutorial.zip</a:t>
            </a: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47298C0D-7908-4E9B-950D-F21B2674B4C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Download materials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A1CF1C-8B1A-47D4-8181-23D57EF755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540" y="2438891"/>
            <a:ext cx="7915275" cy="3735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Contents of the extracted RTM_Tutorial.zip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ppt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 slides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 kern="0" dirty="0">
                <a:solidFill>
                  <a:srgbClr val="5F5F5F"/>
                </a:solidFill>
              </a:rPr>
              <a:t>RTMTutorial_2_online.pdf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kern="0" dirty="0" err="1">
                <a:solidFill>
                  <a:srgbClr val="5F5F5F"/>
                </a:solidFill>
              </a:rPr>
              <a:t>WEBpage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Windows)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Part 2(</a:t>
            </a:r>
            <a:r>
              <a:rPr lang="en-US" altLang="zh-TW" sz="1600" kern="0" dirty="0">
                <a:solidFill>
                  <a:srgbClr val="5F5F5F"/>
                </a:solidFill>
              </a:rPr>
              <a:t>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script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Simulator installation script(Ubuntu)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EXE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>
                <a:solidFill>
                  <a:srgbClr val="5F5F5F"/>
                </a:solidFill>
              </a:rPr>
              <a:t>RaspberryPiMouseSimulatorComp.exe(Simulator)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kern="0" dirty="0">
                <a:solidFill>
                  <a:srgbClr val="5F5F5F"/>
                </a:solidFill>
              </a:rPr>
              <a:t>sample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ja-JP" sz="16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1600" kern="0" dirty="0">
                <a:solidFill>
                  <a:srgbClr val="5F5F5F"/>
                </a:solidFill>
              </a:rPr>
              <a:t>(Sample code)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スライド番号プレースホルダ 1">
            <a:extLst>
              <a:ext uri="{FF2B5EF4-FFF2-40B4-BE49-F238E27FC236}">
                <a16:creationId xmlns:a16="http://schemas.microsoft.com/office/drawing/2014/main" id="{5333E151-1F15-4893-8F0D-738C8E122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671156D-2055-4738-9320-ACF99B7F9495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1" name="スライド番号プレースホルダ 3">
            <a:extLst>
              <a:ext uri="{FF2B5EF4-FFF2-40B4-BE49-F238E27FC236}">
                <a16:creationId xmlns:a16="http://schemas.microsoft.com/office/drawing/2014/main" id="{B1108877-050C-4930-AA7D-100C086FC761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DBD13DAE-B36C-4F36-94E4-341FF27DFEC2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36E669C9-D66A-4454-9F27-BE8F408219D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58769"/>
            <a:ext cx="8539163" cy="5175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400" dirty="0">
                <a:solidFill>
                  <a:srgbClr val="5F5F5F"/>
                </a:solidFill>
              </a:rPr>
              <a:t>Please install software during breaks.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https://openrtm.org/openrtm/ja/node/7041#toc7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>
                <a:solidFill>
                  <a:srgbClr val="5F5F5F"/>
                </a:solidFill>
              </a:rPr>
              <a:t>https://github.com/OpenRTM/RTM_Tutorial/releases/download/online_0.2/RTM_Tutorial.zip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endParaRPr lang="en-US" altLang="ja-JP" sz="200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ja-JP" sz="2000" dirty="0">
                <a:solidFill>
                  <a:srgbClr val="5F5F5F"/>
                </a:solidFill>
              </a:rPr>
              <a:t>Make sure you have Visual C ++ installed.</a:t>
            </a: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</a:pPr>
            <a:endParaRPr lang="en-US" altLang="ja-JP" sz="1600" dirty="0">
              <a:solidFill>
                <a:srgbClr val="5F5F5F"/>
              </a:solidFill>
            </a:endParaRPr>
          </a:p>
        </p:txBody>
      </p:sp>
      <p:sp>
        <p:nvSpPr>
          <p:cNvPr id="12293" name="Rectangle 11">
            <a:extLst>
              <a:ext uri="{FF2B5EF4-FFF2-40B4-BE49-F238E27FC236}">
                <a16:creationId xmlns:a16="http://schemas.microsoft.com/office/drawing/2014/main" id="{F3ABAE27-D7DF-4C7E-B89A-918291F50B5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2255" y="323655"/>
            <a:ext cx="8985250" cy="865188"/>
          </a:xfrm>
        </p:spPr>
        <p:txBody>
          <a:bodyPr/>
          <a:lstStyle/>
          <a:p>
            <a:pPr eaLnBrk="1" hangingPunct="1"/>
            <a:r>
              <a:rPr lang="en-US" altLang="ja-JP" sz="2800" dirty="0">
                <a:solidFill>
                  <a:srgbClr val="5F5F5F"/>
                </a:solidFill>
              </a:rPr>
              <a:t>If you have not installed or downloaded the materials</a:t>
            </a: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1FCC1A61-5314-4905-956C-1B2C64656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6" y="3598013"/>
            <a:ext cx="4211960" cy="292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2E88238-F3BC-4D83-AAC3-75402868A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4880" y="3598013"/>
            <a:ext cx="4211960" cy="279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394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スライド番号プレースホルダ 1">
            <a:extLst>
              <a:ext uri="{FF2B5EF4-FFF2-40B4-BE49-F238E27FC236}">
                <a16:creationId xmlns:a16="http://schemas.microsoft.com/office/drawing/2014/main" id="{A8135C90-8A69-464E-8D99-F988E2C97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EF3A91-BECD-4A16-8C32-32ED5B8C039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5" name="スライド番号プレースホルダ 3">
            <a:extLst>
              <a:ext uri="{FF2B5EF4-FFF2-40B4-BE49-F238E27FC236}">
                <a16:creationId xmlns:a16="http://schemas.microsoft.com/office/drawing/2014/main" id="{8DFCEF0E-7688-4484-9F94-BD286C76C50A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56407EC-5C52-4A71-8B21-6B5C840D2EEE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23557" name="Rectangle 11">
            <a:extLst>
              <a:ext uri="{FF2B5EF4-FFF2-40B4-BE49-F238E27FC236}">
                <a16:creationId xmlns:a16="http://schemas.microsoft.com/office/drawing/2014/main" id="{8C36A925-BB7A-442F-9851-4A9F90BAFE2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dirty="0">
                <a:solidFill>
                  <a:srgbClr val="5F5F5F"/>
                </a:solidFill>
              </a:rPr>
              <a:t>If you have any questions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EE425DED-4A7A-4D8C-8BF5-95125A502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2396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Ask a question in Zoom’s chat.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3074" name="Picture 2" descr="image">
            <a:extLst>
              <a:ext uri="{FF2B5EF4-FFF2-40B4-BE49-F238E27FC236}">
                <a16:creationId xmlns:a16="http://schemas.microsoft.com/office/drawing/2014/main" id="{CFE5286C-A035-4997-944C-AA2E29EE1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190" y="1673805"/>
            <a:ext cx="8082390" cy="2290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3DAFAE7D-4E83-40A7-A696-C69D4B10676A}"/>
              </a:ext>
            </a:extLst>
          </p:cNvPr>
          <p:cNvSpPr/>
          <p:nvPr/>
        </p:nvSpPr>
        <p:spPr>
          <a:xfrm>
            <a:off x="2321750" y="2584553"/>
            <a:ext cx="4095455" cy="431860"/>
          </a:xfrm>
          <a:prstGeom prst="wedgeRectCallout">
            <a:avLst>
              <a:gd name="adj1" fmla="val -23490"/>
              <a:gd name="adj2" fmla="val 149829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Display the Zoom Group Chat screen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77368E68-6848-441B-88C1-683F37A38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747" y="5914923"/>
            <a:ext cx="7915275" cy="5398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ja-JP" sz="2400" kern="0" dirty="0">
                <a:solidFill>
                  <a:srgbClr val="5F5F5F"/>
                </a:solidFill>
              </a:rPr>
              <a:t>If the problem is not solved by chat, we will provide individual support.</a:t>
            </a:r>
            <a:endParaRPr lang="en-US" altLang="ja-JP" sz="900" kern="0" dirty="0">
              <a:solidFill>
                <a:srgbClr val="5F5F5F"/>
              </a:solidFill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1DAB6CBE-13EE-4391-9211-E3120A39F7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884" y="4519555"/>
            <a:ext cx="3257550" cy="952500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D8FFABD1-8A9F-48BD-8424-3D72724F6436}"/>
              </a:ext>
            </a:extLst>
          </p:cNvPr>
          <p:cNvSpPr/>
          <p:nvPr/>
        </p:nvSpPr>
        <p:spPr>
          <a:xfrm>
            <a:off x="4279125" y="4507509"/>
            <a:ext cx="4208310" cy="431860"/>
          </a:xfrm>
          <a:prstGeom prst="wedgeRectCallout">
            <a:avLst>
              <a:gd name="adj1" fmla="val -94845"/>
              <a:gd name="adj2" fmla="val 12310"/>
            </a:avLst>
          </a:prstGeom>
          <a:solidFill>
            <a:srgbClr val="A1FDF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800" dirty="0">
                <a:solidFill>
                  <a:schemeClr val="tx1"/>
                </a:solidFill>
              </a:rPr>
              <a:t>Please set the destination to everyone.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282557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37486</TotalTime>
  <Words>475</Words>
  <Application>Microsoft Office PowerPoint</Application>
  <PresentationFormat>画面に合わせる (4:3)</PresentationFormat>
  <Paragraphs>89</Paragraphs>
  <Slides>6</Slides>
  <Notes>6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9" baseType="lpstr">
      <vt:lpstr>Arial</vt:lpstr>
      <vt:lpstr>aist-1e</vt:lpstr>
      <vt:lpstr>Corel DESIGNER</vt:lpstr>
      <vt:lpstr>Check installation</vt:lpstr>
      <vt:lpstr>Check installation(Windows)</vt:lpstr>
      <vt:lpstr>Check installation(Ubuntu)</vt:lpstr>
      <vt:lpstr>Download materials</vt:lpstr>
      <vt:lpstr>If you have not installed or downloaded the materials</vt:lpstr>
      <vt:lpstr>If you have any questions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1358</cp:revision>
  <cp:lastPrinted>2019-05-31T00:40:17Z</cp:lastPrinted>
  <dcterms:created xsi:type="dcterms:W3CDTF">2005-10-20T13:06:43Z</dcterms:created>
  <dcterms:modified xsi:type="dcterms:W3CDTF">2020-09-23T03:58:53Z</dcterms:modified>
</cp:coreProperties>
</file>