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749" r:id="rId3"/>
    <p:sldId id="750" r:id="rId4"/>
    <p:sldId id="741" r:id="rId5"/>
    <p:sldId id="780" r:id="rId6"/>
    <p:sldId id="7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1" d="100"/>
          <a:sy n="81" d="100"/>
        </p:scale>
        <p:origin x="72" y="1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8099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1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tm.org/openrtm/ja/tutorial/robomech2020#toc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>
                <a:solidFill>
                  <a:srgbClr val="5F5F5F"/>
                </a:solidFill>
              </a:rPr>
              <a:t>OpenRTM-aist-1.2.2-RELEASE</a:t>
            </a:r>
            <a:r>
              <a:rPr lang="en-US" altLang="ja-JP" sz="1600" dirty="0">
                <a:solidFill>
                  <a:srgbClr val="5F5F5F"/>
                </a:solidFill>
              </a:rPr>
              <a:t>_x86_64.msi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dirty="0">
                <a:solidFill>
                  <a:srgbClr val="5F5F5F"/>
                </a:solidFill>
              </a:rPr>
              <a:t>Python 3.8</a:t>
            </a:r>
            <a:r>
              <a:rPr lang="ja-JP" altLang="en-US" sz="1400" dirty="0">
                <a:solidFill>
                  <a:srgbClr val="5F5F5F"/>
                </a:solidFill>
              </a:rPr>
              <a:t>を使用する場合は</a:t>
            </a:r>
            <a:r>
              <a:rPr lang="en-US" altLang="ja-JP" sz="1400" dirty="0">
                <a:solidFill>
                  <a:srgbClr val="5F5F5F"/>
                </a:solidFill>
              </a:rPr>
              <a:t>OpenRTM-aist-1.2.2-Beta200501_x86_64.1.msi</a:t>
            </a:r>
            <a:r>
              <a:rPr lang="ja-JP" altLang="en-US" sz="1400" dirty="0">
                <a:solidFill>
                  <a:srgbClr val="5F5F5F"/>
                </a:solidFill>
              </a:rPr>
              <a:t>をインストール</a:t>
            </a:r>
            <a:endParaRPr lang="en-US" altLang="ja-JP" sz="1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python-3.7.5-amd64.msi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cmake-3.15.4-win64-x64.msi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doxygen-1.8.14-setup.exe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RTM_Tutorial.zip</a:t>
            </a:r>
            <a:r>
              <a:rPr lang="ja-JP" altLang="en-US" sz="2800" dirty="0">
                <a:solidFill>
                  <a:srgbClr val="5F5F5F"/>
                </a:solidFill>
              </a:rPr>
              <a:t>をダウンロードして展開する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https://github.com/OpenRTM/RTM_Tutorial/releases/download/online_0.1/RTM_Tutorial.zip</a:t>
            </a: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資料のダウンロード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438891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展開した</a:t>
            </a:r>
            <a:r>
              <a:rPr lang="en-US" altLang="zh-TW" sz="2000" dirty="0">
                <a:solidFill>
                  <a:srgbClr val="5F5F5F"/>
                </a:solidFill>
              </a:rPr>
              <a:t>RTM_Tutorial.zip</a:t>
            </a:r>
            <a:r>
              <a:rPr lang="ja-JP" altLang="en-US" sz="2000" dirty="0">
                <a:solidFill>
                  <a:srgbClr val="5F5F5F"/>
                </a:solidFill>
              </a:rPr>
              <a:t>の中身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部スライド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RTM</a:t>
            </a:r>
            <a:r>
              <a:rPr lang="ja-JP" altLang="en-US" sz="1600" kern="0" dirty="0">
                <a:solidFill>
                  <a:srgbClr val="5F5F5F"/>
                </a:solidFill>
              </a:rPr>
              <a:t>講習会</a:t>
            </a:r>
            <a:r>
              <a:rPr lang="en-US" altLang="ja-JP" sz="1600" kern="0" dirty="0">
                <a:solidFill>
                  <a:srgbClr val="5F5F5F"/>
                </a:solidFill>
              </a:rPr>
              <a:t>_2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_</a:t>
            </a:r>
            <a:r>
              <a:rPr lang="en-US" altLang="zh-TW" sz="1600" kern="0" dirty="0">
                <a:solidFill>
                  <a:srgbClr val="5F5F5F"/>
                </a:solidFill>
              </a:rPr>
              <a:t>online.pdf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zh-TW" sz="1600" kern="0" dirty="0">
                <a:solidFill>
                  <a:srgbClr val="5F5F5F"/>
                </a:solidFill>
              </a:rPr>
              <a:t>Windows)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zh-TW" sz="1600" kern="0" dirty="0">
                <a:solidFill>
                  <a:srgbClr val="5F5F5F"/>
                </a:solidFill>
              </a:rPr>
              <a:t>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Installer(OpenRTM-aist-1.2.1</a:t>
            </a:r>
            <a:r>
              <a:rPr lang="ja-JP" altLang="en-US" sz="2000" kern="0" dirty="0">
                <a:solidFill>
                  <a:srgbClr val="5F5F5F"/>
                </a:solidFill>
              </a:rPr>
              <a:t>版 </a:t>
            </a:r>
            <a:r>
              <a:rPr lang="en-US" altLang="ja-JP" sz="2000" kern="0" dirty="0">
                <a:solidFill>
                  <a:srgbClr val="5F5F5F"/>
                </a:solidFill>
              </a:rPr>
              <a:t>Windows</a:t>
            </a:r>
            <a:r>
              <a:rPr lang="ja-JP" altLang="en-US" sz="2000" kern="0" dirty="0">
                <a:solidFill>
                  <a:srgbClr val="5F5F5F"/>
                </a:solidFill>
              </a:rPr>
              <a:t>用インストーラ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1600" kern="0" dirty="0">
                <a:solidFill>
                  <a:srgbClr val="5F5F5F"/>
                </a:solidFill>
              </a:rPr>
              <a:t>のインストールに問題があった場合に使用してください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600" kern="0" dirty="0">
                <a:solidFill>
                  <a:srgbClr val="5F5F5F"/>
                </a:solidFill>
              </a:rPr>
              <a:t>(Ubuntu</a:t>
            </a:r>
            <a:r>
              <a:rPr lang="ja-JP" altLang="en-US" sz="1600" kern="0" dirty="0">
                <a:solidFill>
                  <a:srgbClr val="5F5F5F"/>
                </a:solidFill>
              </a:rPr>
              <a:t>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6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休憩時間中にインストールしてください。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  <a:hlinkClick r:id="rId3"/>
              </a:rPr>
              <a:t>https://openrtm.org/openrtm/ja/tutorial/robomech2020#toc7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https://github.com/OpenRTM/RTM_Tutorial/releases/download/online_0.1/RTM_Tutorial.zip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C++</a:t>
            </a:r>
            <a:r>
              <a:rPr lang="ja-JP" altLang="en-US" sz="2000" dirty="0">
                <a:solidFill>
                  <a:srgbClr val="5F5F5F"/>
                </a:solidFill>
              </a:rPr>
              <a:t>がインストールされているかは必ず確認してください。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Visual Studio</a:t>
            </a:r>
            <a:r>
              <a:rPr lang="ja-JP" altLang="en-US" sz="1600" dirty="0">
                <a:solidFill>
                  <a:srgbClr val="5F5F5F"/>
                </a:solidFill>
              </a:rPr>
              <a:t>を起動して</a:t>
            </a:r>
            <a:r>
              <a:rPr lang="ja-JP" altLang="en-US" sz="1600" b="1" dirty="0">
                <a:solidFill>
                  <a:srgbClr val="5F5F5F"/>
                </a:solidFill>
              </a:rPr>
              <a:t>新しいプロジェクトの作成</a:t>
            </a:r>
            <a:r>
              <a:rPr lang="ja-JP" altLang="en-US" sz="1600" dirty="0">
                <a:solidFill>
                  <a:srgbClr val="5F5F5F"/>
                </a:solidFill>
              </a:rPr>
              <a:t>をクリックする。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dirty="0">
                <a:solidFill>
                  <a:srgbClr val="5F5F5F"/>
                </a:solidFill>
              </a:rPr>
              <a:t>「空のプロジェクト</a:t>
            </a:r>
            <a:r>
              <a:rPr lang="en-US" altLang="ja-JP" sz="1600" dirty="0">
                <a:solidFill>
                  <a:srgbClr val="5F5F5F"/>
                </a:solidFill>
              </a:rPr>
              <a:t>Windows</a:t>
            </a:r>
            <a:r>
              <a:rPr lang="ja-JP" altLang="en-US" sz="1600" dirty="0">
                <a:solidFill>
                  <a:srgbClr val="5F5F5F"/>
                </a:solidFill>
              </a:rPr>
              <a:t>用に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で最初から始めます。開始ファイルは提供しません。」等が選択可能かを確認する。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インストール、資料のダウンロードをしていない場合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6" y="3845475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1" y="3907266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質問の手順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トラブルが発生したら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のチャットで質問する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Zoom</a:t>
            </a:r>
            <a:r>
              <a:rPr lang="ja-JP" altLang="en-US" sz="1800" dirty="0">
                <a:solidFill>
                  <a:schemeClr val="tx1"/>
                </a:solidFill>
              </a:rPr>
              <a:t>グループチャット</a:t>
            </a:r>
            <a:r>
              <a:rPr kumimoji="1" lang="ja-JP" altLang="en-US" sz="1800" dirty="0">
                <a:solidFill>
                  <a:schemeClr val="tx1"/>
                </a:solidFill>
              </a:rPr>
              <a:t>の画面を表示する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24470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ja-JP" sz="9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6136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37458</TotalTime>
  <Words>554</Words>
  <Application>Microsoft Office PowerPoint</Application>
  <PresentationFormat>画面に合わせる (4:3)</PresentationFormat>
  <Paragraphs>92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資料のダウンロード</vt:lpstr>
      <vt:lpstr>インストール、資料のダウンロードをしていない場合</vt:lpstr>
      <vt:lpstr>質問の手順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1324</cp:revision>
  <cp:lastPrinted>2019-05-31T00:40:17Z</cp:lastPrinted>
  <dcterms:created xsi:type="dcterms:W3CDTF">2005-10-20T13:06:43Z</dcterms:created>
  <dcterms:modified xsi:type="dcterms:W3CDTF">2020-09-23T02:40:02Z</dcterms:modified>
</cp:coreProperties>
</file>