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81" d="100"/>
          <a:sy n="81" d="100"/>
        </p:scale>
        <p:origin x="72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You will need to install some software in the programming practice of Part 2.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are using Windows,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If you are using </a:t>
            </a:r>
            <a:r>
              <a:rPr lang="en-US" altLang="ja-JP" dirty="0" err="1">
                <a:latin typeface="Arial" panose="020B0604020202020204" pitchFamily="34" charset="0"/>
              </a:rPr>
              <a:t>Ubunts</a:t>
            </a:r>
            <a:r>
              <a:rPr lang="en-US" altLang="ja-JP" dirty="0">
                <a:latin typeface="Arial" panose="020B0604020202020204" pitchFamily="34" charset="0"/>
              </a:rPr>
              <a:t>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Please, </a:t>
            </a:r>
            <a:r>
              <a:rPr lang="en-US" altLang="ja-JP" sz="1200" dirty="0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en-US" altLang="ja-JP" sz="1200" dirty="0">
                <a:solidFill>
                  <a:srgbClr val="5F5F5F"/>
                </a:solidFill>
              </a:rPr>
              <a:t>ownload and unzip RTM_Tutorial.zip</a:t>
            </a:r>
            <a:endParaRPr lang="en-US" altLang="zh-TW" sz="120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 any questions, please use Zoom’s chat.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800" kern="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sz="3600" b="1" dirty="0">
                <a:solidFill>
                  <a:srgbClr val="5F5F5F"/>
                </a:solidFill>
              </a:rPr>
              <a:t>Check installation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147A27-3727-4F61-A4AD-76DB3FA9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4509120"/>
            <a:ext cx="60445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ja-JP" kern="0">
                <a:solidFill>
                  <a:srgbClr val="5F5F5F"/>
                </a:solidFill>
              </a:rPr>
              <a:t>Nobuhiko Miyamoto</a:t>
            </a:r>
            <a:endParaRPr lang="ja-JP" altLang="en-US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National Institute of Advanced Industrial Science and Technology</a:t>
            </a:r>
            <a:endParaRPr lang="ja-JP" altLang="en-US" sz="2000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Industrial Cyber-Physical Systems Research Center</a:t>
            </a: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Software Platform Research Team</a:t>
            </a:r>
            <a:endParaRPr lang="ja-JP" altLang="en-US" sz="2000" kern="0" dirty="0">
              <a:solidFill>
                <a:srgbClr val="5F5F5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AB23F-504E-4A15-B9AC-6629CD9F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4509120"/>
            <a:ext cx="26778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>
                <a:solidFill>
                  <a:srgbClr val="5F5F5F"/>
                </a:solidFill>
              </a:rPr>
              <a:t>Download and unzip RTM_Tutorial.zip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Download materials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Contents of the extracted RTM_Tutorial.zip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RTMTutorial_2_online.pdf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 err="1">
                <a:solidFill>
                  <a:srgbClr val="5F5F5F"/>
                </a:solidFill>
              </a:rPr>
              <a:t>WEBpage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Simulator installation script(Ubuntu)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RaspberryPiMouseSimulatorComp.exe(Simulator)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(Sample code)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Please install software during breaks.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https://openrtm.org/openrtm/ja/node/7041#toc7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Make sure you have Visual C ++ installed.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5F5F5F"/>
                </a:solidFill>
              </a:rPr>
              <a:t>If you have not installed or downloaded the materials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6" y="3598013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80" y="3598013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If you have any questions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Ask a question in Zoom’s chat.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Display the Zoom Group Chat screen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47" y="591492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AB6CBE-13EE-4391-9211-E3120A39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4" y="4519555"/>
            <a:ext cx="3257550" cy="9525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FFABD1-8A9F-48BD-8424-3D72724F6436}"/>
              </a:ext>
            </a:extLst>
          </p:cNvPr>
          <p:cNvSpPr/>
          <p:nvPr/>
        </p:nvSpPr>
        <p:spPr>
          <a:xfrm>
            <a:off x="4279125" y="4507509"/>
            <a:ext cx="4208310" cy="431860"/>
          </a:xfrm>
          <a:prstGeom prst="wedgeRectCallout">
            <a:avLst>
              <a:gd name="adj1" fmla="val -94845"/>
              <a:gd name="adj2" fmla="val 12310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Please set the destination to everyone.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37478</TotalTime>
  <Words>448</Words>
  <Application>Microsoft Office PowerPoint</Application>
  <PresentationFormat>画面に合わせる (4:3)</PresentationFormat>
  <Paragraphs>86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Check installation</vt:lpstr>
      <vt:lpstr>Check installation(Windows)</vt:lpstr>
      <vt:lpstr>Check installation(Ubuntu)</vt:lpstr>
      <vt:lpstr>Download materials</vt:lpstr>
      <vt:lpstr>If you have not installed or downloaded the materials</vt:lpstr>
      <vt:lpstr>If you have any questions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1355</cp:revision>
  <cp:lastPrinted>2019-05-31T00:40:17Z</cp:lastPrinted>
  <dcterms:created xsi:type="dcterms:W3CDTF">2005-10-20T13:06:43Z</dcterms:created>
  <dcterms:modified xsi:type="dcterms:W3CDTF">2020-09-23T02:51:20Z</dcterms:modified>
</cp:coreProperties>
</file>