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95" d="100"/>
          <a:sy n="95" d="100"/>
        </p:scale>
        <p:origin x="5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/>
              <a:t>第</a:t>
            </a:r>
            <a:r>
              <a:rPr lang="en-US" altLang="ja-JP" b="1" dirty="0"/>
              <a:t>3</a:t>
            </a:r>
            <a:r>
              <a:rPr lang="ja-JP" altLang="en-US" b="1" dirty="0"/>
              <a:t>部</a:t>
            </a:r>
            <a:br>
              <a:rPr lang="en-US" altLang="ja-JP" b="1" dirty="0"/>
            </a:br>
            <a:r>
              <a:rPr lang="en-US" altLang="ja-JP" b="1" dirty="0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(RTM</a:t>
            </a:r>
            <a:r>
              <a:rPr lang="ja-JP" altLang="en-US" sz="1400" kern="0" dirty="0">
                <a:solidFill>
                  <a:srgbClr val="5F5F5F"/>
                </a:solidFill>
              </a:rPr>
              <a:t>講習会、第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7C5757A-963A-41CF-9490-E4A47750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2622795"/>
            <a:ext cx="3879410" cy="42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33955</TotalTime>
  <Words>806</Words>
  <Application>Microsoft Office PowerPoint</Application>
  <PresentationFormat>画面に合わせる (4:3)</PresentationFormat>
  <Paragraphs>152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第3部 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1126</cp:revision>
  <cp:lastPrinted>2019-05-31T00:39:29Z</cp:lastPrinted>
  <dcterms:created xsi:type="dcterms:W3CDTF">2005-10-20T13:06:43Z</dcterms:created>
  <dcterms:modified xsi:type="dcterms:W3CDTF">2020-05-14T12:30:55Z</dcterms:modified>
</cp:coreProperties>
</file>