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07" d="100"/>
          <a:sy n="107" d="100"/>
        </p:scale>
        <p:origin x="12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</a:t>
            </a:r>
            <a:r>
              <a:rPr kumimoji="1" lang="ja-JP" altLang="en-US" sz="2000">
                <a:solidFill>
                  <a:schemeClr val="tx1"/>
                </a:solidFill>
              </a:rPr>
              <a:t>する。パス</a:t>
            </a:r>
            <a:r>
              <a:rPr kumimoji="1" lang="ja-JP" altLang="en-US" sz="2000" dirty="0">
                <a:solidFill>
                  <a:schemeClr val="tx1"/>
                </a:solidFill>
              </a:rPr>
              <a:t>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34965</TotalTime>
  <Words>1475</Words>
  <Application>Microsoft Office PowerPoint</Application>
  <PresentationFormat>画面に合わせる (4:3)</PresentationFormat>
  <Paragraphs>327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1272</cp:revision>
  <cp:lastPrinted>2019-05-31T00:39:29Z</cp:lastPrinted>
  <dcterms:created xsi:type="dcterms:W3CDTF">2005-10-20T13:06:43Z</dcterms:created>
  <dcterms:modified xsi:type="dcterms:W3CDTF">2022-05-30T07:54:01Z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2022-05-30T07:54:01Z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