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89" d="100"/>
          <a:sy n="89" d="100"/>
        </p:scale>
        <p:origin x="69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733799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898845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729690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963870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760785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 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34252</TotalTime>
  <Words>2413</Words>
  <Application>Microsoft Office PowerPoint</Application>
  <PresentationFormat>画面に合わせる (4:3)</PresentationFormat>
  <Paragraphs>365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1253</cp:revision>
  <cp:lastPrinted>2019-05-31T00:39:29Z</cp:lastPrinted>
  <dcterms:created xsi:type="dcterms:W3CDTF">2005-10-20T13:06:43Z</dcterms:created>
  <dcterms:modified xsi:type="dcterms:W3CDTF">2021-06-02T04:27:33Z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