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4" r:id="rId19"/>
    <p:sldId id="667" r:id="rId20"/>
    <p:sldId id="668" r:id="rId21"/>
    <p:sldId id="676" r:id="rId22"/>
    <p:sldId id="669" r:id="rId23"/>
    <p:sldId id="670" r:id="rId24"/>
    <p:sldId id="671" r:id="rId25"/>
    <p:sldId id="672" r:id="rId26"/>
    <p:sldId id="673" r:id="rId27"/>
    <p:sldId id="675" r:id="rId28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65" d="100"/>
          <a:sy n="65" d="100"/>
        </p:scale>
        <p:origin x="82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948890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303880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94408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827632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371008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6035115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791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アイテム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アイテムを追加して、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endParaRPr lang="en-US" altLang="ja-JP" sz="24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5055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093254"/>
            <a:ext cx="3171825" cy="973351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1. </a:t>
            </a:r>
            <a:r>
              <a:rPr lang="ja-JP" altLang="en-US" sz="1800" dirty="0">
                <a:solidFill>
                  <a:schemeClr val="tx1"/>
                </a:solidFill>
              </a:rPr>
              <a:t>アイテムから「</a:t>
            </a:r>
            <a:r>
              <a:rPr lang="en-US" altLang="ja-JP" sz="18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3795185" y="2479508"/>
            <a:ext cx="5422527" cy="1208255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3. </a:t>
            </a:r>
            <a:r>
              <a:rPr lang="ja-JP" altLang="en-US" sz="1800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RobotControllerComp.exe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sz="1800" dirty="0">
                <a:solidFill>
                  <a:schemeClr val="tx1"/>
                </a:solidFill>
              </a:rPr>
              <a:t>exe</a:t>
            </a:r>
            <a:r>
              <a:rPr kumimoji="1" lang="ja-JP" altLang="en-US" sz="1800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sz="1800" dirty="0">
                <a:solidFill>
                  <a:schemeClr val="tx1"/>
                </a:solidFill>
              </a:rPr>
              <a:t>(*)</a:t>
            </a:r>
            <a:r>
              <a:rPr kumimoji="1" lang="ja-JP" altLang="en-US" sz="1800" dirty="0">
                <a:solidFill>
                  <a:schemeClr val="tx1"/>
                </a:solidFill>
              </a:rPr>
              <a:t>」に変更する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68089-8F44-48CD-BCE7-E83C31E347BF}"/>
              </a:ext>
            </a:extLst>
          </p:cNvPr>
          <p:cNvSpPr/>
          <p:nvPr/>
        </p:nvSpPr>
        <p:spPr>
          <a:xfrm>
            <a:off x="180974" y="3630173"/>
            <a:ext cx="3510969" cy="721372"/>
          </a:xfrm>
          <a:prstGeom prst="wedgeRoundRectCallout">
            <a:avLst>
              <a:gd name="adj1" fmla="val 18960"/>
              <a:gd name="adj2" fmla="val 1297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2.</a:t>
            </a:r>
            <a:r>
              <a:rPr lang="ja-JP" altLang="en-US" sz="1800" dirty="0">
                <a:solidFill>
                  <a:schemeClr val="tx1"/>
                </a:solidFill>
              </a:rPr>
              <a:t> 下の「プロパティ」で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RTC Module</a:t>
            </a:r>
            <a:r>
              <a:rPr lang="ja-JP" altLang="en-US" sz="1800" dirty="0">
                <a:solidFill>
                  <a:schemeClr val="tx1"/>
                </a:solidFill>
              </a:rPr>
              <a:t>」を設定する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033845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PyRTC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54296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936001" y="2998036"/>
            <a:ext cx="3661223" cy="727615"/>
          </a:xfrm>
          <a:prstGeom prst="wedgeRoundRectCallout">
            <a:avLst>
              <a:gd name="adj1" fmla="val -13527"/>
              <a:gd name="adj2" fmla="val 180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FF0000"/>
                </a:solidFill>
              </a:rPr>
              <a:t>※</a:t>
            </a:r>
            <a:r>
              <a:rPr lang="ja-JP" altLang="en-US" sz="2400" kern="0" dirty="0">
                <a:solidFill>
                  <a:srgbClr val="FF0000"/>
                </a:solidFill>
              </a:rPr>
              <a:t>ここからは</a:t>
            </a:r>
            <a:r>
              <a:rPr lang="en-US" altLang="ja-JP" sz="2400" kern="0" dirty="0">
                <a:solidFill>
                  <a:srgbClr val="FF0000"/>
                </a:solidFill>
              </a:rPr>
              <a:t>RTC Builder</a:t>
            </a:r>
            <a:r>
              <a:rPr lang="ja-JP" altLang="en-US" sz="2400" kern="0" dirty="0">
                <a:solidFill>
                  <a:srgbClr val="FF0000"/>
                </a:solidFill>
              </a:rPr>
              <a:t>で作業します</a:t>
            </a:r>
            <a:endParaRPr lang="en-US" altLang="ja-JP" sz="2400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コード生成すると</a:t>
            </a:r>
            <a:r>
              <a:rPr lang="en-US" altLang="ja-JP" sz="2000" b="1" kern="0" dirty="0">
                <a:solidFill>
                  <a:srgbClr val="FF0000"/>
                </a:solidFill>
              </a:rPr>
              <a:t>RaspberryPiMouseIo.py</a:t>
            </a:r>
            <a:r>
              <a:rPr lang="ja-JP" altLang="en-US" sz="2000" kern="0" dirty="0">
                <a:solidFill>
                  <a:srgbClr val="5F5F5F"/>
                </a:solidFill>
              </a:rPr>
              <a:t>が作成される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17285"/>
              </p:ext>
            </p:extLst>
          </p:nvPr>
        </p:nvGraphicFramePr>
        <p:xfrm>
          <a:off x="781552" y="2346875"/>
          <a:ext cx="7580896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3" y="4189351"/>
            <a:ext cx="3479372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87C1DB-DE37-4A10-9989-58BEF631EAD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117679" y="4935679"/>
            <a:ext cx="1" cy="290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1091A0A-1ADB-44BF-AFF7-18FD7B5148A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6117679" y="5811582"/>
            <a:ext cx="1" cy="443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3E1B199-FDD6-435F-9776-B79EEEA72FCE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7152794" y="4775324"/>
            <a:ext cx="12700" cy="1639746"/>
          </a:xfrm>
          <a:prstGeom prst="bentConnector3">
            <a:avLst>
              <a:gd name="adj1" fmla="val 3058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14881" y="2567588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>
                <a:solidFill>
                  <a:srgbClr val="5F5F5F"/>
                </a:solidFill>
              </a:rPr>
              <a:t>https://openrtm.org/openrtm/ja/node/7150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2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2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53BC55-CE7A-48F4-8B13-25F9EA6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5" y="2353622"/>
            <a:ext cx="3697167" cy="10753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2265204" y="2664318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5" y="4898169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8"/>
            <a:ext cx="2780360" cy="1479273"/>
          </a:xfrm>
          <a:prstGeom prst="wedgeRoundRectCallout">
            <a:avLst>
              <a:gd name="adj1" fmla="val 16348"/>
              <a:gd name="adj2" fmla="val -7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3896521" y="5583237"/>
            <a:ext cx="4823617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409228-127E-4E2A-8956-CACB4559A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10" y="4068558"/>
            <a:ext cx="669535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3DCG</a:t>
            </a:r>
            <a:r>
              <a:rPr lang="ja-JP" altLang="en-US" sz="16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・・・・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201132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地面・</a:t>
            </a:r>
            <a:r>
              <a:rPr lang="en-US" altLang="ja-JP" sz="2000" kern="0" dirty="0">
                <a:solidFill>
                  <a:srgbClr val="5F5F5F"/>
                </a:solidFill>
              </a:rPr>
              <a:t>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pyRTC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2430270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033521" y="2303866"/>
            <a:ext cx="2964716" cy="1438111"/>
          </a:xfrm>
          <a:prstGeom prst="wedgeRoundRectCallout">
            <a:avLst>
              <a:gd name="adj1" fmla="val -39279"/>
              <a:gd name="adj2" fmla="val 1032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sz="1800" dirty="0">
                <a:solidFill>
                  <a:schemeClr val="tx1"/>
                </a:solidFill>
              </a:rPr>
              <a:t>share</a:t>
            </a:r>
            <a:r>
              <a:rPr kumimoji="1" lang="ja-JP" altLang="en-US" sz="1800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sz="1800" dirty="0">
                <a:solidFill>
                  <a:schemeClr val="tx1"/>
                </a:solidFill>
              </a:rPr>
              <a:t>model/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misc</a:t>
            </a:r>
            <a:r>
              <a:rPr kumimoji="1" lang="ja-JP" altLang="en-US" sz="1800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sz="1800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35774</TotalTime>
  <Words>1630</Words>
  <Application>Microsoft Office PowerPoint</Application>
  <PresentationFormat>画面に合わせる (4:3)</PresentationFormat>
  <Paragraphs>393</Paragraphs>
  <Slides>27</Slides>
  <Notes>27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ワールドアイテム追加</vt:lpstr>
      <vt:lpstr>シミュレータアイテム追加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RTCアイテム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1443</cp:revision>
  <cp:lastPrinted>2019-05-31T00:39:29Z</cp:lastPrinted>
  <dcterms:created xsi:type="dcterms:W3CDTF">2005-10-20T13:06:43Z</dcterms:created>
  <dcterms:modified xsi:type="dcterms:W3CDTF">2022-06-01T07:51:37Z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