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25" r:id="rId2"/>
    <p:sldId id="749" r:id="rId3"/>
    <p:sldId id="750" r:id="rId4"/>
    <p:sldId id="780" r:id="rId5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95" d="100"/>
          <a:sy n="95" d="100"/>
        </p:scale>
        <p:origin x="5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0#toc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OpenRTM-aist-1.2.1-RELEASE_x86_64.msi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https://openrtm.org/openrtm/ja/tutorial/robomech2020#toc7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36831</TotalTime>
  <Words>298</Words>
  <Application>Microsoft Office PowerPoint</Application>
  <PresentationFormat>画面に合わせる (4:3)</PresentationFormat>
  <Paragraphs>56</Paragraphs>
  <Slides>4</Slides>
  <Notes>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1311</cp:revision>
  <cp:lastPrinted>2019-05-31T00:40:17Z</cp:lastPrinted>
  <dcterms:created xsi:type="dcterms:W3CDTF">2005-10-20T13:06:43Z</dcterms:created>
  <dcterms:modified xsi:type="dcterms:W3CDTF">2020-05-15T00:08:43Z</dcterms:modified>
</cp:coreProperties>
</file>