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25" r:id="rId2"/>
    <p:sldId id="749" r:id="rId3"/>
    <p:sldId id="750" r:id="rId4"/>
    <p:sldId id="741" r:id="rId5"/>
    <p:sldId id="780" r:id="rId6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DFB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73" d="100"/>
          <a:sy n="73" d="100"/>
        </p:scale>
        <p:origin x="4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966" y="33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05A8D802-10D6-4CAB-B49F-6919581111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B7B9B66-DD38-4944-889C-D76FEFBC0A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680E50C5-8A1A-490E-BA04-DBA5E98C4B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9B0DAC7-D3A9-4B2F-B95A-F144ABA5C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9C61832-4504-4F7B-A37B-7DC4695EAA9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DB0754-BF24-47AE-9586-C3A78260A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4EC873B-A59F-42AF-AEAE-77983E170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227A9EE-606F-409F-B4D2-6A831E8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00A736-601C-463D-93C7-C0C97AD30A71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D2567ED5-5AF3-440E-9326-31B8FB8E75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FBEF32-C1BD-4E17-8A01-337B91A5EEE5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2BB5D48-5963-463F-9A30-35D55A27C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E17BD7F-2E46-4139-BDAA-B1A170DD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76F6A2-E50B-49C5-A46E-175CDFED8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3F7024E-4888-42CB-9748-58F628222E12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C4EB968-0EB1-4A9B-8D77-5146E89A18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717BC-7693-4D8F-8B4A-FC613D71764D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C37217F-320E-4EBB-9DF7-A9921FD52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8C64BAE-6838-4415-A505-7B3583DB6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7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8CD9DC-D160-474C-9143-F2EF2AEB7E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C860-ABAA-4712-83E7-4496EA16AD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FB8317A-D180-434E-B8BC-2BFE647A08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06249-A2B0-41ED-9C3E-CFB757AC59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BF9B3A7-6B12-43CD-8977-62E1EE2B8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320F-D911-4EE5-9635-DD0ABB1C2A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7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2EBE96B-C33E-46A8-88B2-214ED719D8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7CD6-0849-4B4F-93F0-1C8799A952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53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F54C881-6EB8-4AE7-B1F2-2363DB6041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F570-5769-4B4C-9418-98E223823D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04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BA6501B-B72D-4E8C-BC2F-E4C1CCED3D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0910-3E8F-4DC8-B0F6-82051DAED1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A6105A-07BF-4DA0-8E9C-668D7E4768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84ED-5C77-4E28-8133-AB45F27130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9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E3499F6-9813-4C66-96BB-E9F0CE8CA9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07346-2ECF-409F-BBDA-4062D65ACB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5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F907BF2-72C3-4BA3-A27B-3FF4ADA0C7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BB9F-5CBE-4245-AD19-6B278565E4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92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225E3C6-452A-4742-AD4C-49AC2FDFC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5982-8451-408D-AFF7-5E545D42A6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11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055EBF0-EA6A-4810-8FC2-8FFFB8EEE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8713B-3B00-45F2-AE2F-0E4BD02858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1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22B42CD-41B1-4588-BEFF-01561FD52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5680-41F2-4AAB-8326-C1842E18E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66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8C5A3FF-EFCD-49EC-B97F-2F8D37296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7205-B824-4118-9279-DFFFD8FA8F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7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07CC0F96-02AA-421D-B894-935992E0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9A069F3-3B1B-4995-BB97-3FC5EEF6E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D1ED7E7-764A-4364-BFA2-549F575A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443563A0-20FD-41C3-A47E-8EF07B54F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3ACDC426-506A-4C72-9425-E3002F47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C18ABA0-8932-477D-9AD3-F8424DD638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8B9E1C35-B604-47C8-897A-B4FE8D7A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RTM/RTM_Tutorial/master/script/install_raspimouse_simulator.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FAB784-66AD-464E-93F2-21A781CF8B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sz="3600" b="1" dirty="0">
                <a:solidFill>
                  <a:srgbClr val="5F5F5F"/>
                </a:solidFill>
              </a:rPr>
              <a:t>インストールの確認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4C9C696-63C9-401B-8081-C60078B02F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>
                <a:solidFill>
                  <a:srgbClr val="5F5F5F"/>
                </a:solidFill>
              </a:rPr>
              <a:t>CPS</a:t>
            </a:r>
            <a:r>
              <a:rPr lang="ja-JP" altLang="en-US" sz="2000">
                <a:solidFill>
                  <a:srgbClr val="5F5F5F"/>
                </a:solidFill>
              </a:rPr>
              <a:t>研究</a:t>
            </a:r>
            <a:r>
              <a:rPr lang="ja-JP" altLang="en-US" sz="2000" dirty="0">
                <a:solidFill>
                  <a:srgbClr val="5F5F5F"/>
                </a:solidFill>
              </a:rPr>
              <a:t>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ソフトウェアプラットフォーム研究チーム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AEEB1C83-3FAD-4EB4-8288-923DDD4A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1">
            <a:extLst>
              <a:ext uri="{FF2B5EF4-FFF2-40B4-BE49-F238E27FC236}">
                <a16:creationId xmlns:a16="http://schemas.microsoft.com/office/drawing/2014/main" id="{4D39948E-6E04-4B5E-B4D8-0B6B13818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0BC3-AA55-476A-8B13-FF39455498D8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8195" name="スライド番号プレースホルダ 3">
            <a:extLst>
              <a:ext uri="{FF2B5EF4-FFF2-40B4-BE49-F238E27FC236}">
                <a16:creationId xmlns:a16="http://schemas.microsoft.com/office/drawing/2014/main" id="{07DB895D-7F92-4D7C-ADF7-20E649F4AD24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7C2402-1700-4266-A5E0-C1FCE08C2EF1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74D11BE-0AAC-41CE-A652-671AADD8A5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1530" y="1223963"/>
            <a:ext cx="859595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OpenRTM-aist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OpenRTM-aist-1.2.2-RELEASE_x86_64.msi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400" dirty="0">
                <a:solidFill>
                  <a:srgbClr val="5F5F5F"/>
                </a:solidFill>
              </a:rPr>
              <a:t>Python 3.8</a:t>
            </a:r>
            <a:r>
              <a:rPr lang="ja-JP" altLang="en-US" sz="1400" dirty="0">
                <a:solidFill>
                  <a:srgbClr val="5F5F5F"/>
                </a:solidFill>
              </a:rPr>
              <a:t>を使用する場合は</a:t>
            </a:r>
            <a:r>
              <a:rPr lang="en-US" altLang="ja-JP" sz="1400" dirty="0">
                <a:solidFill>
                  <a:srgbClr val="5F5F5F"/>
                </a:solidFill>
              </a:rPr>
              <a:t>OpenRTM-aist-1.2.2-Beta200501_x86_64.1.msi</a:t>
            </a:r>
            <a:r>
              <a:rPr lang="ja-JP" altLang="en-US" sz="1400" dirty="0">
                <a:solidFill>
                  <a:srgbClr val="5F5F5F"/>
                </a:solidFill>
              </a:rPr>
              <a:t>をインストール</a:t>
            </a:r>
            <a:endParaRPr lang="en-US" altLang="ja-JP" sz="14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dirty="0">
                <a:solidFill>
                  <a:srgbClr val="5F5F5F"/>
                </a:solidFill>
              </a:rPr>
              <a:t>インストール後に再起動する</a:t>
            </a:r>
            <a:r>
              <a:rPr lang="en-US" altLang="ja-JP" sz="1600" dirty="0">
                <a:solidFill>
                  <a:srgbClr val="5F5F5F"/>
                </a:solidFill>
              </a:rPr>
              <a:t>(2</a:t>
            </a:r>
            <a:r>
              <a:rPr lang="ja-JP" altLang="en-US" sz="1600" dirty="0">
                <a:solidFill>
                  <a:srgbClr val="5F5F5F"/>
                </a:solidFill>
              </a:rPr>
              <a:t>回再起動を必要とする環境もある</a:t>
            </a:r>
            <a:r>
              <a:rPr lang="en-US" altLang="ja-JP" sz="160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Python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python-3.8.10-amd64.exe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</a:t>
            </a:r>
            <a:r>
              <a:rPr lang="ja-JP" altLang="en-US" sz="1600" dirty="0">
                <a:solidFill>
                  <a:srgbClr val="5F5F5F"/>
                </a:solidFill>
              </a:rPr>
              <a:t>の</a:t>
            </a:r>
            <a:r>
              <a:rPr lang="en-US" altLang="ja-JP" sz="1600" dirty="0">
                <a:solidFill>
                  <a:srgbClr val="5F5F5F"/>
                </a:solidFill>
              </a:rPr>
              <a:t>64bit</a:t>
            </a:r>
            <a:r>
              <a:rPr lang="ja-JP" altLang="en-US" sz="1600" dirty="0">
                <a:solidFill>
                  <a:srgbClr val="5F5F5F"/>
                </a:solidFill>
              </a:rPr>
              <a:t>版をインストールする場合は</a:t>
            </a:r>
            <a:r>
              <a:rPr lang="en-US" altLang="ja-JP" sz="1600" dirty="0">
                <a:solidFill>
                  <a:srgbClr val="5F5F5F"/>
                </a:solidFill>
              </a:rPr>
              <a:t>Python</a:t>
            </a:r>
            <a:r>
              <a:rPr lang="ja-JP" altLang="en-US" sz="1600" dirty="0">
                <a:solidFill>
                  <a:srgbClr val="5F5F5F"/>
                </a:solidFill>
              </a:rPr>
              <a:t>も</a:t>
            </a:r>
            <a:r>
              <a:rPr lang="en-US" altLang="ja-JP" sz="1600" dirty="0">
                <a:solidFill>
                  <a:srgbClr val="5F5F5F"/>
                </a:solidFill>
              </a:rPr>
              <a:t>64bit</a:t>
            </a:r>
            <a:r>
              <a:rPr lang="ja-JP" altLang="en-US" sz="1600" dirty="0">
                <a:solidFill>
                  <a:srgbClr val="5F5F5F"/>
                </a:solidFill>
              </a:rPr>
              <a:t>版をインストールする。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CMake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cmake-3.20.2-windows-x86_64.msi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Doxygen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doxygen-1.9.1-setup.exe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Visual Studio 2019</a:t>
            </a:r>
          </a:p>
        </p:txBody>
      </p:sp>
      <p:sp>
        <p:nvSpPr>
          <p:cNvPr id="8197" name="Rectangle 11">
            <a:extLst>
              <a:ext uri="{FF2B5EF4-FFF2-40B4-BE49-F238E27FC236}">
                <a16:creationId xmlns:a16="http://schemas.microsoft.com/office/drawing/2014/main" id="{9A901FBC-B0EA-420C-B016-E3DD330968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インストールの確認</a:t>
            </a:r>
            <a:r>
              <a:rPr lang="en-US" altLang="ja-JP">
                <a:solidFill>
                  <a:srgbClr val="5F5F5F"/>
                </a:solidFill>
              </a:rPr>
              <a:t>(Windows)</a:t>
            </a:r>
          </a:p>
        </p:txBody>
      </p:sp>
    </p:spTree>
    <p:extLst>
      <p:ext uri="{BB962C8B-B14F-4D97-AF65-F5344CB8AC3E}">
        <p14:creationId xmlns:p14="http://schemas.microsoft.com/office/powerpoint/2010/main" val="40772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OpenRTM-aist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wget</a:t>
            </a:r>
            <a:r>
              <a:rPr lang="en-US" altLang="ja-JP" sz="1200" dirty="0">
                <a:solidFill>
                  <a:srgbClr val="5F5F5F"/>
                </a:solidFill>
              </a:rPr>
              <a:t> https://raw.githubusercontent.com/OpenRTM/OpenRTM-aist/master/scripts/pkg_install_ubuntu.sh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>
                <a:solidFill>
                  <a:srgbClr val="5F5F5F"/>
                </a:solidFill>
              </a:rPr>
              <a:t> pkg</a:t>
            </a:r>
            <a:r>
              <a:rPr lang="en-US" altLang="ja-JP" sz="1200" dirty="0">
                <a:solidFill>
                  <a:srgbClr val="5F5F5F"/>
                </a:solidFill>
              </a:rPr>
              <a:t>_install_ubuntu.sh -l all --</a:t>
            </a:r>
            <a:r>
              <a:rPr lang="en-US" altLang="ja-JP" sz="1400" dirty="0">
                <a:solidFill>
                  <a:srgbClr val="5F5F5F"/>
                </a:solidFill>
              </a:rPr>
              <a:t>yes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CMake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cmake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cmake-gui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Doxygen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doxygen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openjdk-8-jdk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Code::Blocks(</a:t>
            </a:r>
            <a:r>
              <a:rPr lang="ja-JP" altLang="en-US" sz="1800" dirty="0">
                <a:solidFill>
                  <a:srgbClr val="5F5F5F"/>
                </a:solidFill>
              </a:rPr>
              <a:t>任意</a:t>
            </a:r>
            <a:r>
              <a:rPr lang="en-US" altLang="ja-JP" sz="180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codeblocks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600" dirty="0" err="1">
                <a:solidFill>
                  <a:srgbClr val="5F5F5F"/>
                </a:solidFill>
              </a:rPr>
              <a:t>RaspberryPiMouseSimulatorComp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 install git premake4 freeglut3-dev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3"/>
              </a:rPr>
              <a:t>https://raw.githubusercontent.com/OpenRTM/RTM_Tutorial/master/script/install_raspimouse_simulator.sh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install_raspimouse_simulator.sh</a:t>
            </a: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インストールの確認</a:t>
            </a:r>
            <a:r>
              <a:rPr lang="en-US" altLang="ja-JP" dirty="0">
                <a:solidFill>
                  <a:srgbClr val="5F5F5F"/>
                </a:solidFill>
              </a:rPr>
              <a:t>(Ubuntu)</a:t>
            </a:r>
          </a:p>
        </p:txBody>
      </p:sp>
    </p:spTree>
    <p:extLst>
      <p:ext uri="{BB962C8B-B14F-4D97-AF65-F5344CB8AC3E}">
        <p14:creationId xmlns:p14="http://schemas.microsoft.com/office/powerpoint/2010/main" val="17945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1">
            <a:extLst>
              <a:ext uri="{FF2B5EF4-FFF2-40B4-BE49-F238E27FC236}">
                <a16:creationId xmlns:a16="http://schemas.microsoft.com/office/drawing/2014/main" id="{2AB9BE1F-6B4A-473E-B566-5D169DC02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1F300-389C-41C2-8B9F-6D9BF8150049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7" name="スライド番号プレースホルダ 3">
            <a:extLst>
              <a:ext uri="{FF2B5EF4-FFF2-40B4-BE49-F238E27FC236}">
                <a16:creationId xmlns:a16="http://schemas.microsoft.com/office/drawing/2014/main" id="{C72AB012-0506-4F18-839E-2B9657A9FCA0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864AF5D-89B8-4CAE-A8BC-30158EF1270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7298C0D-7908-4E9B-950D-F21B2674B4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資料</a:t>
            </a:r>
            <a:r>
              <a:rPr lang="en-US" altLang="ja-JP" dirty="0">
                <a:solidFill>
                  <a:srgbClr val="5F5F5F"/>
                </a:solidFill>
              </a:rPr>
              <a:t>(USB</a:t>
            </a:r>
            <a:r>
              <a:rPr lang="ja-JP" altLang="en-US" dirty="0">
                <a:solidFill>
                  <a:srgbClr val="5F5F5F"/>
                </a:solidFill>
              </a:rPr>
              <a:t>メモリで配布</a:t>
            </a:r>
            <a:r>
              <a:rPr lang="en-US" altLang="ja-JP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A1CF1C-8B1A-47D4-8181-23D57EF7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61" y="1673805"/>
            <a:ext cx="825411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ppt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rgbClr val="5F5F5F"/>
                </a:solidFill>
              </a:rPr>
              <a:t>第</a:t>
            </a:r>
            <a:r>
              <a:rPr lang="en-US" altLang="ja-JP" sz="1800" kern="0" dirty="0">
                <a:solidFill>
                  <a:srgbClr val="5F5F5F"/>
                </a:solidFill>
              </a:rPr>
              <a:t>2</a:t>
            </a:r>
            <a:r>
              <a:rPr lang="ja-JP" altLang="en-US" sz="1800" kern="0" dirty="0">
                <a:solidFill>
                  <a:srgbClr val="5F5F5F"/>
                </a:solidFill>
              </a:rPr>
              <a:t>部、第</a:t>
            </a:r>
            <a:r>
              <a:rPr lang="en-US" altLang="ja-JP" sz="1800" kern="0" dirty="0">
                <a:solidFill>
                  <a:srgbClr val="5F5F5F"/>
                </a:solidFill>
              </a:rPr>
              <a:t>3</a:t>
            </a:r>
            <a:r>
              <a:rPr lang="ja-JP" altLang="en-US" sz="1800" kern="0" dirty="0">
                <a:solidFill>
                  <a:srgbClr val="5F5F5F"/>
                </a:solidFill>
              </a:rPr>
              <a:t>部、第</a:t>
            </a:r>
            <a:r>
              <a:rPr lang="en-US" altLang="ja-JP" sz="1800" kern="0" dirty="0">
                <a:solidFill>
                  <a:srgbClr val="5F5F5F"/>
                </a:solidFill>
              </a:rPr>
              <a:t>4</a:t>
            </a:r>
            <a:r>
              <a:rPr lang="ja-JP" altLang="en-US" sz="1800" kern="0" dirty="0">
                <a:solidFill>
                  <a:srgbClr val="5F5F5F"/>
                </a:solidFill>
              </a:rPr>
              <a:t>部スライド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kern="0" dirty="0">
                <a:solidFill>
                  <a:srgbClr val="5F5F5F"/>
                </a:solidFill>
              </a:rPr>
              <a:t>WEB</a:t>
            </a:r>
            <a:r>
              <a:rPr lang="ja-JP" altLang="en-US" sz="2400" kern="0" dirty="0">
                <a:solidFill>
                  <a:srgbClr val="5F5F5F"/>
                </a:solidFill>
              </a:rPr>
              <a:t>ページ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手順を記載したページ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RT</a:t>
            </a:r>
            <a:r>
              <a:rPr lang="ja-JP" altLang="en-US" sz="1800" kern="0" dirty="0">
                <a:solidFill>
                  <a:srgbClr val="5F5F5F"/>
                </a:solidFill>
              </a:rPr>
              <a:t>コンポーネントの作成入門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400" kern="0" dirty="0">
                <a:solidFill>
                  <a:srgbClr val="5F5F5F"/>
                </a:solidFill>
              </a:rPr>
              <a:t>Windows</a:t>
            </a:r>
            <a:r>
              <a:rPr lang="ja-JP" altLang="en-US" sz="1400" kern="0" dirty="0">
                <a:solidFill>
                  <a:srgbClr val="5F5F5F"/>
                </a:solidFill>
              </a:rPr>
              <a:t>版、</a:t>
            </a:r>
            <a:r>
              <a:rPr lang="en-US" altLang="ja-JP" sz="1400" kern="0" dirty="0">
                <a:solidFill>
                  <a:srgbClr val="5F5F5F"/>
                </a:solidFill>
              </a:rPr>
              <a:t>Ubuntu</a:t>
            </a:r>
            <a:r>
              <a:rPr lang="ja-JP" altLang="en-US" sz="1400" kern="0" dirty="0">
                <a:solidFill>
                  <a:srgbClr val="5F5F5F"/>
                </a:solidFill>
              </a:rPr>
              <a:t>版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800" kern="0" dirty="0">
                <a:solidFill>
                  <a:srgbClr val="5F5F5F"/>
                </a:solidFill>
              </a:rPr>
              <a:t>入門</a:t>
            </a:r>
            <a:endParaRPr lang="en-US" altLang="zh-TW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RT</a:t>
            </a:r>
            <a:r>
              <a:rPr lang="ja-JP" altLang="en-US" sz="1800" kern="0" dirty="0">
                <a:solidFill>
                  <a:srgbClr val="5F5F5F"/>
                </a:solidFill>
              </a:rPr>
              <a:t>システム構築実習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Installer(OpenRTM-aist-1.2.1</a:t>
            </a:r>
            <a:r>
              <a:rPr lang="ja-JP" altLang="en-US" sz="2400" kern="0" dirty="0">
                <a:solidFill>
                  <a:srgbClr val="5F5F5F"/>
                </a:solidFill>
              </a:rPr>
              <a:t>版 </a:t>
            </a:r>
            <a:r>
              <a:rPr lang="en-US" altLang="ja-JP" sz="2400" kern="0" dirty="0">
                <a:solidFill>
                  <a:srgbClr val="5F5F5F"/>
                </a:solidFill>
              </a:rPr>
              <a:t>Windows</a:t>
            </a:r>
            <a:r>
              <a:rPr lang="ja-JP" altLang="en-US" sz="2400" kern="0" dirty="0">
                <a:solidFill>
                  <a:srgbClr val="5F5F5F"/>
                </a:solidFill>
              </a:rPr>
              <a:t>用インストーラ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OpenRTM-aist</a:t>
            </a:r>
            <a:r>
              <a:rPr lang="ja-JP" altLang="en-US" sz="1800" kern="0" dirty="0">
                <a:solidFill>
                  <a:srgbClr val="5F5F5F"/>
                </a:solidFill>
              </a:rPr>
              <a:t>のインストールに問題があった場合に使用してください</a:t>
            </a:r>
            <a:endParaRPr lang="en-US" altLang="zh-TW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script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rgbClr val="5F5F5F"/>
                </a:solidFill>
              </a:rPr>
              <a:t>この講習で使うシミュレータのインストールスクリプト</a:t>
            </a:r>
            <a:r>
              <a:rPr lang="en-US" altLang="ja-JP" sz="1800" kern="0" dirty="0">
                <a:solidFill>
                  <a:srgbClr val="5F5F5F"/>
                </a:solidFill>
              </a:rPr>
              <a:t>(Ubuntu</a:t>
            </a:r>
            <a:r>
              <a:rPr lang="ja-JP" altLang="en-US" sz="1800" kern="0" dirty="0">
                <a:solidFill>
                  <a:srgbClr val="5F5F5F"/>
                </a:solidFill>
              </a:rPr>
              <a:t>用</a:t>
            </a:r>
            <a:r>
              <a:rPr lang="en-US" altLang="ja-JP" sz="1800" kern="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RaspberryPiMouseSimulatorComp.exe(</a:t>
            </a:r>
            <a:r>
              <a:rPr lang="ja-JP" altLang="en-US" sz="1800" kern="0" dirty="0">
                <a:solidFill>
                  <a:srgbClr val="5F5F5F"/>
                </a:solidFill>
              </a:rPr>
              <a:t>シミュレータ</a:t>
            </a:r>
            <a:r>
              <a:rPr lang="en-US" altLang="ja-JP" sz="1800" kern="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sample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1800" kern="0" dirty="0">
                <a:solidFill>
                  <a:srgbClr val="5F5F5F"/>
                </a:solidFill>
              </a:rPr>
              <a:t>(</a:t>
            </a:r>
            <a:r>
              <a:rPr lang="ja-JP" altLang="en-US" sz="1800" kern="0" dirty="0">
                <a:solidFill>
                  <a:srgbClr val="5F5F5F"/>
                </a:solidFill>
              </a:rPr>
              <a:t>本実習で作成するコンポーネントの見本</a:t>
            </a:r>
            <a:r>
              <a:rPr lang="en-US" altLang="ja-JP" sz="1800" kern="0" dirty="0">
                <a:solidFill>
                  <a:srgbClr val="5F5F5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以下のインストーラーを起動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python-3.8.10-amd64.exe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OpenRTM-aist-1.2.2-RELEASE_x86_64.msi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※Python</a:t>
            </a:r>
            <a:r>
              <a:rPr lang="ja-JP" altLang="en-US" sz="2000" dirty="0">
                <a:solidFill>
                  <a:srgbClr val="5F5F5F"/>
                </a:solidFill>
              </a:rPr>
              <a:t>インストール前に起動はできません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cmake-3.20.2-windows-x86_64.msi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vs_installer_2019/vs_community__2112361810.1542592799_2019.exe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  <a:r>
              <a:rPr lang="ja-JP" altLang="en-US" sz="2000" dirty="0">
                <a:solidFill>
                  <a:srgbClr val="5F5F5F"/>
                </a:solidFill>
              </a:rPr>
              <a:t>のインストールは時間がかかるため、インストールが完了してなくても実習を開始します。</a:t>
            </a:r>
            <a:endParaRPr lang="en-US" altLang="ja-JP" sz="2000" dirty="0">
              <a:solidFill>
                <a:srgbClr val="5F5F5F"/>
              </a:solidFill>
            </a:endParaRP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インストールしていない場合</a:t>
            </a:r>
            <a:endParaRPr lang="en-US" altLang="ja-JP" dirty="0">
              <a:solidFill>
                <a:srgbClr val="5F5F5F"/>
              </a:solidFill>
            </a:endParaRPr>
          </a:p>
        </p:txBody>
      </p:sp>
      <p:pic>
        <p:nvPicPr>
          <p:cNvPr id="2052" name="Picture 4" descr="2">
            <a:extLst>
              <a:ext uri="{FF2B5EF4-FFF2-40B4-BE49-F238E27FC236}">
                <a16:creationId xmlns:a16="http://schemas.microsoft.com/office/drawing/2014/main" id="{034B7E59-00D8-4E6C-83A7-4B77D5F3D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4" y="4422088"/>
            <a:ext cx="3420381" cy="240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D446BDC-7099-4FF2-89E7-70ED1DF47FDA}"/>
              </a:ext>
            </a:extLst>
          </p:cNvPr>
          <p:cNvSpPr/>
          <p:nvPr/>
        </p:nvSpPr>
        <p:spPr>
          <a:xfrm>
            <a:off x="4131002" y="495917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600" dirty="0"/>
              <a:t>Visual Studio</a:t>
            </a:r>
            <a:r>
              <a:rPr lang="ja-JP" altLang="en-US" sz="1600" dirty="0"/>
              <a:t>のインストールでC++によるデスクトップ開発のチェックがONになっていることを確認してインストールボタンを押してください。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300394074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37496</TotalTime>
  <Words>413</Words>
  <Application>Microsoft Office PowerPoint</Application>
  <PresentationFormat>画面に合わせる (4:3)</PresentationFormat>
  <Paragraphs>78</Paragraphs>
  <Slides>5</Slides>
  <Notes>5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aist-1e</vt:lpstr>
      <vt:lpstr>Corel DESIGNER</vt:lpstr>
      <vt:lpstr>インストールの確認</vt:lpstr>
      <vt:lpstr>インストールの確認(Windows)</vt:lpstr>
      <vt:lpstr>インストールの確認(Ubuntu)</vt:lpstr>
      <vt:lpstr>資料(USBメモリで配布)</vt:lpstr>
      <vt:lpstr>インストールしていない場合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1343</cp:revision>
  <cp:lastPrinted>2019-05-31T00:40:17Z</cp:lastPrinted>
  <dcterms:created xsi:type="dcterms:W3CDTF">2005-10-20T13:06:43Z</dcterms:created>
  <dcterms:modified xsi:type="dcterms:W3CDTF">2021-05-13T06:04:12Z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iteId">
    <vt:lpwstr>18a7fec8-652f-409b-8369-272d9ce80620</vt:lpwstr>
  </property>
  <property fmtid="{D5CDD505-2E9C-101B-9397-08002B2CF9AE}" pid="4" name="MSIP_Label_ddc55989-3c9e-4466-8514-eac6f80f6373_Owner">
    <vt:lpwstr>n-miyamoto@aist.go.jp</vt:lpwstr>
  </property>
  <property fmtid="{D5CDD505-2E9C-101B-9397-08002B2CF9AE}" pid="5" name="MSIP_Label_ddc55989-3c9e-4466-8514-eac6f80f6373_SetDate">
    <vt:lpwstr>2021-05-13T06:04:11.3888321Z</vt:lpwstr>
  </property>
  <property fmtid="{D5CDD505-2E9C-101B-9397-08002B2CF9AE}" pid="6" name="MSIP_Label_ddc55989-3c9e-4466-8514-eac6f80f6373_Name">
    <vt:lpwstr>No Restrictions</vt:lpwstr>
  </property>
  <property fmtid="{D5CDD505-2E9C-101B-9397-08002B2CF9AE}" pid="7" name="MSIP_Label_ddc55989-3c9e-4466-8514-eac6f80f6373_Application">
    <vt:lpwstr>Microsoft Azure Information Protection</vt:lpwstr>
  </property>
  <property fmtid="{D5CDD505-2E9C-101B-9397-08002B2CF9AE}" pid="8" name="MSIP_Label_ddc55989-3c9e-4466-8514-eac6f80f6373_ActionId">
    <vt:lpwstr>d3af3818-094b-440f-92e0-b4d7fc749cf6</vt:lpwstr>
  </property>
  <property fmtid="{D5CDD505-2E9C-101B-9397-08002B2CF9AE}" pid="9" name="MSIP_Label_ddc55989-3c9e-4466-8514-eac6f80f6373_Extended_MSFT_Method">
    <vt:lpwstr>Manual</vt:lpwstr>
  </property>
  <property fmtid="{D5CDD505-2E9C-101B-9397-08002B2CF9AE}" pid="10" name="Sensitivity">
    <vt:lpwstr>No Restrictions</vt:lpwstr>
  </property>
</Properties>
</file>