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77" d="100"/>
          <a:sy n="77" d="100"/>
        </p:scale>
        <p:origin x="3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(RT</a:t>
            </a:r>
            <a:r>
              <a:rPr lang="ja-JP" altLang="en-US" sz="1600" kern="0" dirty="0">
                <a:solidFill>
                  <a:srgbClr val="5F5F5F"/>
                </a:solidFill>
              </a:rPr>
              <a:t>システム構築実習、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https://openrtm.org/openrtm/ja/node/6552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16821D-D34C-4DEC-90E7-EC2FC6ED3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00" y="2685929"/>
            <a:ext cx="5130888" cy="38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>
                <a:solidFill>
                  <a:srgbClr val="5F5F5F"/>
                </a:solidFill>
              </a:rPr>
              <a:t>Raspberry </a:t>
            </a:r>
            <a:r>
              <a:rPr lang="en-US" altLang="ja-JP" sz="2800" dirty="0">
                <a:solidFill>
                  <a:srgbClr val="5F5F5F"/>
                </a:solidFill>
              </a:rPr>
              <a:t>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>
                <a:solidFill>
                  <a:srgbClr val="5F5F5F"/>
                </a:solidFill>
              </a:rPr>
              <a:t>を土台に</a:t>
            </a:r>
            <a:r>
              <a:rPr lang="ja-JP" altLang="en-US" sz="1600" kern="0" dirty="0">
                <a:solidFill>
                  <a:srgbClr val="5F5F5F"/>
                </a:solidFill>
              </a:rPr>
              <a:t>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33971</TotalTime>
  <Words>805</Words>
  <Application>Microsoft Office PowerPoint</Application>
  <PresentationFormat>画面に合わせる (4:3)</PresentationFormat>
  <Paragraphs>152</Paragraphs>
  <Slides>10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Arial</vt:lpstr>
      <vt:lpstr>aist-1e</vt:lpstr>
      <vt:lpstr>Corel DESIGNER</vt:lpstr>
      <vt:lpstr>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1135</cp:revision>
  <cp:lastPrinted>2019-05-31T00:39:29Z</cp:lastPrinted>
  <dcterms:created xsi:type="dcterms:W3CDTF">2005-10-20T13:06:43Z</dcterms:created>
  <dcterms:modified xsi:type="dcterms:W3CDTF">2021-05-13T06:06:03Z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2021-05-13T06:03:41.8738563Z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772b3ef8-8945-4971-8fc6-3aece7e200fc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