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 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34888</TotalTime>
  <Words>1471</Words>
  <Application>Microsoft Office PowerPoint</Application>
  <PresentationFormat>画面に合わせる (4:3)</PresentationFormat>
  <Paragraphs>327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1266</cp:revision>
  <cp:lastPrinted>2019-05-31T00:39:29Z</cp:lastPrinted>
  <dcterms:created xsi:type="dcterms:W3CDTF">2005-10-20T13:06:43Z</dcterms:created>
  <dcterms:modified xsi:type="dcterms:W3CDTF">2021-09-27T08:33:19Z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