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25" r:id="rId2"/>
    <p:sldId id="749" r:id="rId3"/>
    <p:sldId id="750" r:id="rId4"/>
    <p:sldId id="741" r:id="rId5"/>
    <p:sldId id="780" r:id="rId6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71" d="100"/>
          <a:sy n="71" d="100"/>
        </p:scale>
        <p:origin x="109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76F6A2-E50B-49C5-A46E-175CDFED8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3F7024E-4888-42CB-9748-58F628222E12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4EB968-0EB1-4A9B-8D77-5146E89A18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717BC-7693-4D8F-8B4A-FC613D71764D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C37217F-320E-4EBB-9DF7-A9921FD52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8C64BAE-6838-4415-A505-7B3583DB6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TM/RTM_Tutorial/master/script/install_raspimouse_simulator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b="1" dirty="0">
                <a:solidFill>
                  <a:srgbClr val="5F5F5F"/>
                </a:solidFill>
              </a:rPr>
              <a:t>インストール</a:t>
            </a:r>
            <a:r>
              <a:rPr lang="ja-JP" altLang="en-US" sz="3600" b="1" dirty="0">
                <a:solidFill>
                  <a:srgbClr val="5F5F5F"/>
                </a:solidFill>
              </a:rPr>
              <a:t>の確認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C9C696-63C9-401B-8081-C60078B02F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>
                <a:solidFill>
                  <a:srgbClr val="5F5F5F"/>
                </a:solidFill>
              </a:rPr>
              <a:t>研究センター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AEEB1C83-3FAD-4EB4-8288-923DDD4A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530" y="1223963"/>
            <a:ext cx="859595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OpenRTM-aist-2.0.0-RELEASE_x86_64.msi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dirty="0">
                <a:solidFill>
                  <a:srgbClr val="5F5F5F"/>
                </a:solidFill>
              </a:rPr>
              <a:t>インストール後に再起動する</a:t>
            </a:r>
            <a:r>
              <a:rPr lang="en-US" altLang="ja-JP" sz="1600" dirty="0">
                <a:solidFill>
                  <a:srgbClr val="5F5F5F"/>
                </a:solidFill>
              </a:rPr>
              <a:t>(2</a:t>
            </a:r>
            <a:r>
              <a:rPr lang="ja-JP" altLang="en-US" sz="1600" dirty="0">
                <a:solidFill>
                  <a:srgbClr val="5F5F5F"/>
                </a:solidFill>
              </a:rPr>
              <a:t>回再起動を必要とする環境もある</a:t>
            </a:r>
            <a:r>
              <a:rPr lang="en-US" altLang="ja-JP" sz="160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python-3.10.4-amd64.exe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cmake-3.23.2-windows-x86_64.msi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2019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2013</a:t>
            </a:r>
            <a:r>
              <a:rPr lang="ja-JP" altLang="en-US" sz="1600" dirty="0">
                <a:solidFill>
                  <a:srgbClr val="5F5F5F"/>
                </a:solidFill>
              </a:rPr>
              <a:t>、</a:t>
            </a:r>
            <a:r>
              <a:rPr lang="en-US" altLang="ja-JP" sz="1600" dirty="0">
                <a:solidFill>
                  <a:srgbClr val="5F5F5F"/>
                </a:solidFill>
              </a:rPr>
              <a:t>2015</a:t>
            </a:r>
            <a:r>
              <a:rPr lang="ja-JP" altLang="en-US" sz="1600" dirty="0">
                <a:solidFill>
                  <a:srgbClr val="5F5F5F"/>
                </a:solidFill>
              </a:rPr>
              <a:t>、</a:t>
            </a:r>
            <a:r>
              <a:rPr lang="en-US" altLang="ja-JP" sz="1600" dirty="0">
                <a:solidFill>
                  <a:srgbClr val="5F5F5F"/>
                </a:solidFill>
              </a:rPr>
              <a:t>2017</a:t>
            </a:r>
            <a:r>
              <a:rPr lang="ja-JP" altLang="en-US" sz="1600" dirty="0">
                <a:solidFill>
                  <a:srgbClr val="5F5F5F"/>
                </a:solidFill>
              </a:rPr>
              <a:t>、</a:t>
            </a:r>
            <a:r>
              <a:rPr lang="en-US" altLang="ja-JP" sz="1600" dirty="0">
                <a:solidFill>
                  <a:srgbClr val="5F5F5F"/>
                </a:solidFill>
              </a:rPr>
              <a:t>2022</a:t>
            </a:r>
            <a:r>
              <a:rPr lang="ja-JP" altLang="en-US" sz="1600" dirty="0">
                <a:solidFill>
                  <a:srgbClr val="5F5F5F"/>
                </a:solidFill>
              </a:rPr>
              <a:t>でも可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 Code(</a:t>
            </a:r>
            <a:r>
              <a:rPr lang="ja-JP" altLang="en-US" sz="2000" dirty="0">
                <a:solidFill>
                  <a:srgbClr val="5F5F5F"/>
                </a:solidFill>
              </a:rPr>
              <a:t>インストール推奨</a:t>
            </a:r>
            <a:r>
              <a:rPr lang="en-US" altLang="ja-JP" sz="20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インストールの確認</a:t>
            </a:r>
            <a:r>
              <a:rPr lang="en-US" altLang="ja-JP">
                <a:solidFill>
                  <a:srgbClr val="5F5F5F"/>
                </a:solidFill>
              </a:rPr>
              <a:t>(Windows)</a:t>
            </a:r>
          </a:p>
        </p:txBody>
      </p:sp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wget</a:t>
            </a:r>
            <a:r>
              <a:rPr lang="en-US" altLang="ja-JP" sz="1200" dirty="0">
                <a:solidFill>
                  <a:srgbClr val="5F5F5F"/>
                </a:solidFill>
              </a:rPr>
              <a:t> https://raw.githubusercontent.com/OpenRTM/OpenRTM-aist/master/scripts/pkg_install_ubuntu.sh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pkg_install_ubuntu.sh -l all --</a:t>
            </a:r>
            <a:r>
              <a:rPr lang="en-US" altLang="ja-JP" sz="1400" dirty="0">
                <a:solidFill>
                  <a:srgbClr val="5F5F5F"/>
                </a:solidFill>
              </a:rPr>
              <a:t>yes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Code::Blocks(</a:t>
            </a:r>
            <a:r>
              <a:rPr lang="ja-JP" altLang="en-US" sz="1800" dirty="0">
                <a:solidFill>
                  <a:srgbClr val="5F5F5F"/>
                </a:solidFill>
              </a:rPr>
              <a:t>任意</a:t>
            </a:r>
            <a:r>
              <a:rPr lang="en-US" altLang="ja-JP" sz="180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6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インストールの確認</a:t>
            </a:r>
            <a:r>
              <a:rPr lang="en-US" altLang="ja-JP" dirty="0">
                <a:solidFill>
                  <a:srgbClr val="5F5F5F"/>
                </a:solidFill>
              </a:rPr>
              <a:t>(Ubuntu)</a:t>
            </a: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1">
            <a:extLst>
              <a:ext uri="{FF2B5EF4-FFF2-40B4-BE49-F238E27FC236}">
                <a16:creationId xmlns:a16="http://schemas.microsoft.com/office/drawing/2014/main" id="{2AB9BE1F-6B4A-473E-B566-5D169DC02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1F300-389C-41C2-8B9F-6D9BF8150049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7" name="スライド番号プレースホルダ 3">
            <a:extLst>
              <a:ext uri="{FF2B5EF4-FFF2-40B4-BE49-F238E27FC236}">
                <a16:creationId xmlns:a16="http://schemas.microsoft.com/office/drawing/2014/main" id="{C72AB012-0506-4F18-839E-2B9657A9FCA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64AF5D-89B8-4CAE-A8BC-30158EF1270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7298C0D-7908-4E9B-950D-F21B2674B4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資料</a:t>
            </a:r>
            <a:r>
              <a:rPr lang="en-US" altLang="ja-JP" dirty="0">
                <a:solidFill>
                  <a:srgbClr val="5F5F5F"/>
                </a:solidFill>
              </a:rPr>
              <a:t>(USB</a:t>
            </a:r>
            <a:r>
              <a:rPr lang="ja-JP" altLang="en-US" dirty="0">
                <a:solidFill>
                  <a:srgbClr val="5F5F5F"/>
                </a:solidFill>
              </a:rPr>
              <a:t>メモリで配布</a:t>
            </a:r>
            <a:r>
              <a:rPr lang="en-US" altLang="ja-JP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A1CF1C-8B1A-47D4-8181-23D57EF7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61" y="1673805"/>
            <a:ext cx="825411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ppt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rgbClr val="5F5F5F"/>
                </a:solidFill>
              </a:rPr>
              <a:t>第</a:t>
            </a:r>
            <a:r>
              <a:rPr lang="en-US" altLang="ja-JP" sz="1800" kern="0" dirty="0">
                <a:solidFill>
                  <a:srgbClr val="5F5F5F"/>
                </a:solidFill>
              </a:rPr>
              <a:t>2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3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4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5</a:t>
            </a:r>
            <a:r>
              <a:rPr lang="ja-JP" altLang="en-US" sz="1800" kern="0" dirty="0">
                <a:solidFill>
                  <a:srgbClr val="5F5F5F"/>
                </a:solidFill>
              </a:rPr>
              <a:t>部スライド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kern="0" dirty="0">
                <a:solidFill>
                  <a:srgbClr val="5F5F5F"/>
                </a:solidFill>
              </a:rPr>
              <a:t>WEB</a:t>
            </a:r>
            <a:r>
              <a:rPr lang="ja-JP" altLang="en-US" sz="2400" kern="0" dirty="0">
                <a:solidFill>
                  <a:srgbClr val="5F5F5F"/>
                </a:solidFill>
              </a:rPr>
              <a:t>ページ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手順を記載したページ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RT</a:t>
            </a:r>
            <a:r>
              <a:rPr lang="ja-JP" altLang="en-US" sz="1800" kern="0" dirty="0">
                <a:solidFill>
                  <a:srgbClr val="5F5F5F"/>
                </a:solidFill>
              </a:rPr>
              <a:t>コンポーネントの作成入門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400" kern="0" dirty="0">
                <a:solidFill>
                  <a:srgbClr val="5F5F5F"/>
                </a:solidFill>
              </a:rPr>
              <a:t>Windows</a:t>
            </a:r>
            <a:r>
              <a:rPr lang="ja-JP" altLang="en-US" sz="1400" kern="0" dirty="0">
                <a:solidFill>
                  <a:srgbClr val="5F5F5F"/>
                </a:solidFill>
              </a:rPr>
              <a:t>版、</a:t>
            </a:r>
            <a:r>
              <a:rPr lang="en-US" altLang="ja-JP" sz="1400" kern="0" dirty="0">
                <a:solidFill>
                  <a:srgbClr val="5F5F5F"/>
                </a:solidFill>
              </a:rPr>
              <a:t>Ubuntu</a:t>
            </a:r>
            <a:r>
              <a:rPr lang="ja-JP" altLang="en-US" sz="1400" kern="0" dirty="0">
                <a:solidFill>
                  <a:srgbClr val="5F5F5F"/>
                </a:solidFill>
              </a:rPr>
              <a:t>版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800" kern="0" dirty="0">
                <a:solidFill>
                  <a:srgbClr val="5F5F5F"/>
                </a:solidFill>
              </a:rPr>
              <a:t>入門</a:t>
            </a:r>
            <a:endParaRPr lang="en-US" altLang="zh-TW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RT</a:t>
            </a:r>
            <a:r>
              <a:rPr lang="ja-JP" altLang="en-US" sz="1800" kern="0" dirty="0">
                <a:solidFill>
                  <a:srgbClr val="5F5F5F"/>
                </a:solidFill>
              </a:rPr>
              <a:t>システム構築実習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1800" kern="0" dirty="0">
                <a:solidFill>
                  <a:srgbClr val="5F5F5F"/>
                </a:solidFill>
              </a:rPr>
              <a:t>入門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Installer(OpenRTM-aist-2.0.0</a:t>
            </a:r>
            <a:r>
              <a:rPr lang="ja-JP" altLang="en-US" sz="2400" kern="0" dirty="0">
                <a:solidFill>
                  <a:srgbClr val="5F5F5F"/>
                </a:solidFill>
              </a:rPr>
              <a:t>版 </a:t>
            </a:r>
            <a:r>
              <a:rPr lang="en-US" altLang="ja-JP" sz="2400" kern="0" dirty="0">
                <a:solidFill>
                  <a:srgbClr val="5F5F5F"/>
                </a:solidFill>
              </a:rPr>
              <a:t>Windows</a:t>
            </a:r>
            <a:r>
              <a:rPr lang="ja-JP" altLang="en-US" sz="2400" kern="0" dirty="0">
                <a:solidFill>
                  <a:srgbClr val="5F5F5F"/>
                </a:solidFill>
              </a:rPr>
              <a:t>用インストーラ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OpenRTM-aist</a:t>
            </a:r>
            <a:r>
              <a:rPr lang="ja-JP" altLang="en-US" sz="1800" kern="0" dirty="0">
                <a:solidFill>
                  <a:srgbClr val="5F5F5F"/>
                </a:solidFill>
              </a:rPr>
              <a:t>のインストールに問題があった場合に使用してください</a:t>
            </a:r>
            <a:endParaRPr lang="en-US" altLang="zh-TW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script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rgbClr val="5F5F5F"/>
                </a:solidFill>
              </a:rPr>
              <a:t>この講習で使うシミュレータのインストールスクリプト</a:t>
            </a:r>
            <a:r>
              <a:rPr lang="en-US" altLang="ja-JP" sz="1800" kern="0" dirty="0">
                <a:solidFill>
                  <a:srgbClr val="5F5F5F"/>
                </a:solidFill>
              </a:rPr>
              <a:t>(Ubuntu</a:t>
            </a:r>
            <a:r>
              <a:rPr lang="ja-JP" altLang="en-US" sz="1800" kern="0" dirty="0">
                <a:solidFill>
                  <a:srgbClr val="5F5F5F"/>
                </a:solidFill>
              </a:rPr>
              <a:t>用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RaspberryPiMouseSimulatorComp.exe(</a:t>
            </a:r>
            <a:r>
              <a:rPr lang="ja-JP" altLang="en-US" sz="1800" kern="0" dirty="0">
                <a:solidFill>
                  <a:srgbClr val="5F5F5F"/>
                </a:solidFill>
              </a:rPr>
              <a:t>シミュレータ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sample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1800" kern="0" dirty="0">
                <a:solidFill>
                  <a:srgbClr val="5F5F5F"/>
                </a:solidFill>
              </a:rPr>
              <a:t>(</a:t>
            </a:r>
            <a:r>
              <a:rPr lang="ja-JP" altLang="en-US" sz="1800" kern="0" dirty="0">
                <a:solidFill>
                  <a:srgbClr val="5F5F5F"/>
                </a:solidFill>
              </a:rPr>
              <a:t>本実習で作成するコンポーネントの見本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以下のインストーラーを起動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>
                <a:solidFill>
                  <a:srgbClr val="5F5F5F"/>
                </a:solidFill>
              </a:rPr>
              <a:t>python-3.10.4-amd64</a:t>
            </a:r>
            <a:r>
              <a:rPr lang="en-US" altLang="ja-JP" sz="2400" dirty="0">
                <a:solidFill>
                  <a:srgbClr val="5F5F5F"/>
                </a:solidFill>
              </a:rPr>
              <a:t>.exe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OpenRTM-aist-2.0.0-RC220404_x86_64.msi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※Python</a:t>
            </a:r>
            <a:r>
              <a:rPr lang="ja-JP" altLang="en-US" sz="2000" dirty="0">
                <a:solidFill>
                  <a:srgbClr val="5F5F5F"/>
                </a:solidFill>
              </a:rPr>
              <a:t>インストール前に起動はできません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cmake-3.23.2-windows-x86_64.msi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vs_installer_2019/vs_community__2112361810.1542592799_2019.exe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  <a:r>
              <a:rPr lang="ja-JP" altLang="en-US" sz="2000" dirty="0">
                <a:solidFill>
                  <a:srgbClr val="5F5F5F"/>
                </a:solidFill>
              </a:rPr>
              <a:t>のインストールは時間がかかるため、インストールが完了してなくても実習を開始します。</a:t>
            </a:r>
            <a:endParaRPr lang="en-US" altLang="ja-JP" sz="20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インストールしていない場合</a:t>
            </a:r>
            <a:endParaRPr lang="en-US" altLang="ja-JP" dirty="0">
              <a:solidFill>
                <a:srgbClr val="5F5F5F"/>
              </a:solidFill>
            </a:endParaRPr>
          </a:p>
        </p:txBody>
      </p:sp>
      <p:pic>
        <p:nvPicPr>
          <p:cNvPr id="2052" name="Picture 4" descr="2">
            <a:extLst>
              <a:ext uri="{FF2B5EF4-FFF2-40B4-BE49-F238E27FC236}">
                <a16:creationId xmlns:a16="http://schemas.microsoft.com/office/drawing/2014/main" id="{034B7E59-00D8-4E6C-83A7-4B77D5F3D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4" y="4422088"/>
            <a:ext cx="3420381" cy="240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446BDC-7099-4FF2-89E7-70ED1DF47FDA}"/>
              </a:ext>
            </a:extLst>
          </p:cNvPr>
          <p:cNvSpPr/>
          <p:nvPr/>
        </p:nvSpPr>
        <p:spPr>
          <a:xfrm>
            <a:off x="4131002" y="495917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600" dirty="0"/>
              <a:t>Visual Studio</a:t>
            </a:r>
            <a:r>
              <a:rPr lang="ja-JP" altLang="en-US" sz="1600" dirty="0"/>
              <a:t>のインストールでC++によるデスクトップ開発のチェックがONになっていることを確認してインストールボタンを押してください。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37869</TotalTime>
  <Words>396</Words>
  <Application>Microsoft Office PowerPoint</Application>
  <PresentationFormat>画面に合わせる (4:3)</PresentationFormat>
  <Paragraphs>76</Paragraphs>
  <Slides>5</Slides>
  <Notes>5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aist-1e</vt:lpstr>
      <vt:lpstr>Corel DESIGNER</vt:lpstr>
      <vt:lpstr>インストールの確認</vt:lpstr>
      <vt:lpstr>インストールの確認(Windows)</vt:lpstr>
      <vt:lpstr>インストールの確認(Ubuntu)</vt:lpstr>
      <vt:lpstr>資料(USBメモリで配布)</vt:lpstr>
      <vt:lpstr>インストールしていない場合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1357</cp:revision>
  <cp:lastPrinted>2019-05-31T00:40:17Z</cp:lastPrinted>
  <dcterms:created xsi:type="dcterms:W3CDTF">2005-10-20T13:06:43Z</dcterms:created>
  <dcterms:modified xsi:type="dcterms:W3CDTF">2022-09-30T03:20:45Z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2022-05-27T05:24:38Z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d3af3818-094b-440f-92e0-b4d7fc749cf6</vt:lpwstr>
  </property>
  <property fmtid="{D5CDD505-2E9C-101B-9397-08002B2CF9AE}" pid="8" name="MSIP_Label_ddc55989-3c9e-4466-8514-eac6f80f6373_ContentBits">
    <vt:lpwstr>0</vt:lpwstr>
  </property>
</Properties>
</file>