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A2DC513-A0C5-4353-AD6A-618D6E5B1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797" y="2957315"/>
            <a:ext cx="446944" cy="4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https://openrtm.org/openrtm/ja/node/6552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16821D-D34C-4DEC-90E7-EC2FC6ED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00" y="2685929"/>
            <a:ext cx="5130888" cy="38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58C758-6CA4-44F1-B979-A25FD9235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651" y="5543440"/>
            <a:ext cx="563556" cy="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33972</TotalTime>
  <Words>307</Words>
  <Application>Microsoft Office PowerPoint</Application>
  <PresentationFormat>画面に合わせる (4:3)</PresentationFormat>
  <Paragraphs>97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1139</cp:revision>
  <cp:lastPrinted>2019-05-31T00:39:29Z</cp:lastPrinted>
  <dcterms:created xsi:type="dcterms:W3CDTF">2005-10-20T13:06:43Z</dcterms:created>
  <dcterms:modified xsi:type="dcterms:W3CDTF">2022-09-30T03:22:15Z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2022-05-31T09:56:20Z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