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25" r:id="rId2"/>
    <p:sldId id="749" r:id="rId3"/>
    <p:sldId id="750" r:id="rId4"/>
    <p:sldId id="741" r:id="rId5"/>
    <p:sldId id="780" r:id="rId6"/>
    <p:sldId id="778" r:id="rId7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71" d="100"/>
          <a:sy n="71" d="100"/>
        </p:scale>
        <p:origin x="10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You will need to install some software in the programming practice of Part 2.</a:t>
            </a:r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If you are using Windows, please install these software.</a:t>
            </a: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Arial" panose="020B0604020202020204" pitchFamily="34" charset="0"/>
              </a:rPr>
              <a:t>If you are using </a:t>
            </a:r>
            <a:r>
              <a:rPr lang="en-US" altLang="ja-JP" dirty="0" err="1">
                <a:latin typeface="Arial" panose="020B0604020202020204" pitchFamily="34" charset="0"/>
              </a:rPr>
              <a:t>Ubunts</a:t>
            </a:r>
            <a:r>
              <a:rPr lang="en-US" altLang="ja-JP" dirty="0">
                <a:latin typeface="Arial" panose="020B0604020202020204" pitchFamily="34" charset="0"/>
              </a:rPr>
              <a:t>, please install these software.</a:t>
            </a: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76F6A2-E50B-49C5-A46E-175CDFED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3F7024E-4888-42CB-9748-58F628222E12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4EB968-0EB1-4A9B-8D77-5146E89A18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717BC-7693-4D8F-8B4A-FC613D71764D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C37217F-320E-4EBB-9DF7-A9921FD52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8C64BAE-6838-4415-A505-7B3583DB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Arial" panose="020B0604020202020204" pitchFamily="34" charset="0"/>
              </a:rPr>
              <a:t>Please, </a:t>
            </a:r>
            <a:r>
              <a:rPr lang="en-US" altLang="ja-JP" sz="1200" dirty="0">
                <a:solidFill>
                  <a:srgbClr val="5F5F5F"/>
                </a:solidFill>
                <a:latin typeface="Arial" panose="020B0604020202020204" pitchFamily="34" charset="0"/>
              </a:rPr>
              <a:t>d</a:t>
            </a:r>
            <a:r>
              <a:rPr lang="en-US" altLang="ja-JP" sz="1200" dirty="0">
                <a:solidFill>
                  <a:srgbClr val="5F5F5F"/>
                </a:solidFill>
              </a:rPr>
              <a:t>ownload and unzip RTM_Tutorial.zip.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5F5F5F"/>
                </a:solidFill>
              </a:rPr>
              <a:t>Send the URL in chat.</a:t>
            </a: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If you haven't installed the software yet, install it during the break.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>
                <a:solidFill>
                  <a:srgbClr val="5F5F5F"/>
                </a:solidFill>
              </a:rPr>
              <a:t>Send the URL in chat.</a:t>
            </a: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If you have any questions, please use Zoom’s chat.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0" dirty="0">
                <a:solidFill>
                  <a:srgbClr val="5F5F5F"/>
                </a:solidFill>
              </a:rPr>
              <a:t>If the problem is not solved by chat, we will provide individual support.</a:t>
            </a:r>
            <a:endParaRPr lang="en-US" altLang="ja-JP" sz="800" kern="0" dirty="0">
              <a:solidFill>
                <a:srgbClr val="5F5F5F"/>
              </a:solidFill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8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TM/RTM_Tutorial/master/script/install_raspimouse_simulator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sz="3600" b="1" dirty="0">
                <a:solidFill>
                  <a:srgbClr val="5F5F5F"/>
                </a:solidFill>
              </a:rPr>
              <a:t>Check installation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147A27-3727-4F61-A4AD-76DB3FA9A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" y="4509120"/>
            <a:ext cx="604454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algn="l" eaLnBrk="1" hangingPunct="1"/>
            <a:r>
              <a:rPr lang="en-US" altLang="ja-JP" kern="0" dirty="0">
                <a:solidFill>
                  <a:srgbClr val="5F5F5F"/>
                </a:solidFill>
              </a:rPr>
              <a:t>Nobuhiko Miyamoto</a:t>
            </a:r>
            <a:endParaRPr lang="ja-JP" altLang="en-US" kern="0" dirty="0">
              <a:solidFill>
                <a:srgbClr val="5F5F5F"/>
              </a:solidFill>
            </a:endParaRPr>
          </a:p>
          <a:p>
            <a:pPr algn="l" eaLnBrk="1" hangingPunct="1"/>
            <a:r>
              <a:rPr lang="en-US" altLang="ja-JP" sz="2000" kern="0" dirty="0">
                <a:solidFill>
                  <a:srgbClr val="5F5F5F"/>
                </a:solidFill>
              </a:rPr>
              <a:t>National Institute of Advanced Industrial Science and Technology</a:t>
            </a:r>
            <a:endParaRPr lang="ja-JP" altLang="en-US" sz="2000" kern="0" dirty="0">
              <a:solidFill>
                <a:srgbClr val="5F5F5F"/>
              </a:solidFill>
            </a:endParaRPr>
          </a:p>
          <a:p>
            <a:pPr algn="l" eaLnBrk="1" hangingPunct="1"/>
            <a:r>
              <a:rPr lang="en-US" altLang="ja-JP" sz="2000" kern="0" dirty="0">
                <a:solidFill>
                  <a:srgbClr val="5F5F5F"/>
                </a:solidFill>
              </a:rPr>
              <a:t>Industrial Cyber-Physical Systems </a:t>
            </a:r>
            <a:r>
              <a:rPr lang="en-US" altLang="ja-JP" sz="2000" kern="0">
                <a:solidFill>
                  <a:srgbClr val="5F5F5F"/>
                </a:solidFill>
              </a:rPr>
              <a:t>Research Center</a:t>
            </a:r>
            <a:endParaRPr lang="en-US" altLang="ja-JP" sz="2000" kern="0" dirty="0">
              <a:solidFill>
                <a:srgbClr val="5F5F5F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C2AB23F-504E-4A15-B9AC-6629CD9F4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18" y="4509120"/>
            <a:ext cx="267788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530" y="1223963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OpenRTM-aist-1.2.2-RELEASE_x86_64.msi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python-3.7.5-amd64.msi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cmake-3.15.4-win64-x64.msi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Doxygen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doxygen-1.8.14-setup.exe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2019</a:t>
            </a: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Check installation(Windows)</a:t>
            </a:r>
          </a:p>
        </p:txBody>
      </p:sp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wget</a:t>
            </a:r>
            <a:r>
              <a:rPr lang="en-US" altLang="ja-JP" sz="1200" dirty="0">
                <a:solidFill>
                  <a:srgbClr val="5F5F5F"/>
                </a:solidFill>
              </a:rPr>
              <a:t> https://raw.githubusercontent.com/OpenRTM/OpenRTM-aist/master/scripts/pkg_install_ubuntu.sh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pkg_install_ubuntu.sh -l all --</a:t>
            </a:r>
            <a:r>
              <a:rPr lang="en-US" altLang="ja-JP" sz="1400" dirty="0">
                <a:solidFill>
                  <a:srgbClr val="5F5F5F"/>
                </a:solidFill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Check installation(Ubuntu)</a:t>
            </a: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1">
            <a:extLst>
              <a:ext uri="{FF2B5EF4-FFF2-40B4-BE49-F238E27FC236}">
                <a16:creationId xmlns:a16="http://schemas.microsoft.com/office/drawing/2014/main" id="{2AB9BE1F-6B4A-473E-B566-5D169DC02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1F300-389C-41C2-8B9F-6D9BF8150049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7" name="スライド番号プレースホルダ 3">
            <a:extLst>
              <a:ext uri="{FF2B5EF4-FFF2-40B4-BE49-F238E27FC236}">
                <a16:creationId xmlns:a16="http://schemas.microsoft.com/office/drawing/2014/main" id="{C72AB012-0506-4F18-839E-2B9657A9FCA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64AF5D-89B8-4CAE-A8BC-30158EF1270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B33353A-85FD-441B-AB0D-C2926DCF4A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3963"/>
            <a:ext cx="7915275" cy="495034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800" dirty="0">
                <a:solidFill>
                  <a:srgbClr val="5F5F5F"/>
                </a:solidFill>
              </a:rPr>
              <a:t>Download and unzip RTM_Tutorial.zip</a:t>
            </a:r>
            <a:endParaRPr lang="en-US" altLang="zh-TW" sz="2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</a:rPr>
              <a:t>https://github.com/OpenRTM/RTM_Tutorial/releases/download/20220930/RTM_Tutorial.zip</a:t>
            </a: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7298C0D-7908-4E9B-950D-F21B2674B4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Download materials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1CF1C-8B1A-47D4-8181-23D57EF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2438891"/>
            <a:ext cx="7915275" cy="373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Contents of the extracted RTM_Tutorial.zip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ppt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Part 2 slides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kern="0" dirty="0">
                <a:solidFill>
                  <a:srgbClr val="5F5F5F"/>
                </a:solidFill>
              </a:rPr>
              <a:t>RTMTutorial_2_online.pdf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kern="0" dirty="0" err="1">
                <a:solidFill>
                  <a:srgbClr val="5F5F5F"/>
                </a:solidFill>
              </a:rPr>
              <a:t>WEBpage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Part 2(</a:t>
            </a:r>
            <a:r>
              <a:rPr lang="en-US" altLang="zh-TW" sz="1600" kern="0" dirty="0">
                <a:solidFill>
                  <a:srgbClr val="5F5F5F"/>
                </a:solidFill>
              </a:rPr>
              <a:t>Windows)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Part 2(</a:t>
            </a:r>
            <a:r>
              <a:rPr lang="en-US" altLang="zh-TW" sz="1600" kern="0" dirty="0">
                <a:solidFill>
                  <a:srgbClr val="5F5F5F"/>
                </a:solidFill>
              </a:rPr>
              <a:t>Ubuntu)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script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Simulator installation script(Ubuntu)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RaspberryPiMouseSimulatorComp.exe(Simulator)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sample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1600" kern="0" dirty="0">
                <a:solidFill>
                  <a:srgbClr val="5F5F5F"/>
                </a:solidFill>
              </a:rPr>
              <a:t>(Sample code)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8769"/>
            <a:ext cx="8539163" cy="5175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Please install software during breaks.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https://openrtm.org/openrtm/ja/node/7041#toc7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</a:rPr>
              <a:t>https://github.com/OpenRTM/RTM_Tutorial/releases/download/20220930/RTM_Tutorial.zip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Make sure you have Visual C ++ installed.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2255" y="323655"/>
            <a:ext cx="8985250" cy="865188"/>
          </a:xfrm>
        </p:spPr>
        <p:txBody>
          <a:bodyPr/>
          <a:lstStyle/>
          <a:p>
            <a:pPr eaLnBrk="1" hangingPunct="1"/>
            <a:r>
              <a:rPr lang="en-US" altLang="ja-JP" sz="2800" dirty="0">
                <a:solidFill>
                  <a:srgbClr val="5F5F5F"/>
                </a:solidFill>
              </a:rPr>
              <a:t>If you have not installed or downloaded the materials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FCC1A61-5314-4905-956C-1B2C64656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46" y="3598013"/>
            <a:ext cx="4211960" cy="29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2E88238-F3BC-4D83-AAC3-75402868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880" y="3598013"/>
            <a:ext cx="4211960" cy="279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If you have any questions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E425DED-4A7A-4D8C-8BF5-95125A50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3963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Ask a question in Zoom’s chat.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CFE5286C-A035-4997-944C-AA2E29EE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0" y="1673805"/>
            <a:ext cx="8082390" cy="22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DAFAE7D-4E83-40A7-A696-C69D4B10676A}"/>
              </a:ext>
            </a:extLst>
          </p:cNvPr>
          <p:cNvSpPr/>
          <p:nvPr/>
        </p:nvSpPr>
        <p:spPr>
          <a:xfrm>
            <a:off x="2321750" y="2584553"/>
            <a:ext cx="4095455" cy="431860"/>
          </a:xfrm>
          <a:prstGeom prst="wedgeRectCallout">
            <a:avLst>
              <a:gd name="adj1" fmla="val -23490"/>
              <a:gd name="adj2" fmla="val 149829"/>
            </a:avLst>
          </a:prstGeom>
          <a:solidFill>
            <a:srgbClr val="A1F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Display the Zoom Group Chat screen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7368E68-6848-441B-88C1-683F37A3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47" y="5914923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If the problem is not solved by chat, we will provide individual support.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DAB6CBE-13EE-4391-9211-E3120A39F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84" y="4519555"/>
            <a:ext cx="3257550" cy="952500"/>
          </a:xfrm>
          <a:prstGeom prst="rect">
            <a:avLst/>
          </a:prstGeom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D8FFABD1-8A9F-48BD-8424-3D72724F6436}"/>
              </a:ext>
            </a:extLst>
          </p:cNvPr>
          <p:cNvSpPr/>
          <p:nvPr/>
        </p:nvSpPr>
        <p:spPr>
          <a:xfrm>
            <a:off x="4279125" y="4507509"/>
            <a:ext cx="4208310" cy="431860"/>
          </a:xfrm>
          <a:prstGeom prst="wedgeRectCallout">
            <a:avLst>
              <a:gd name="adj1" fmla="val -94845"/>
              <a:gd name="adj2" fmla="val 12310"/>
            </a:avLst>
          </a:prstGeom>
          <a:solidFill>
            <a:srgbClr val="A1F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Please set the destination to everyone.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82557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37486</TotalTime>
  <Words>467</Words>
  <Application>Microsoft Office PowerPoint</Application>
  <PresentationFormat>画面に合わせる (4:3)</PresentationFormat>
  <Paragraphs>88</Paragraphs>
  <Slides>6</Slides>
  <Notes>6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aist-1e</vt:lpstr>
      <vt:lpstr>Corel DESIGNER</vt:lpstr>
      <vt:lpstr>Check installation</vt:lpstr>
      <vt:lpstr>Check installation(Windows)</vt:lpstr>
      <vt:lpstr>Check installation(Ubuntu)</vt:lpstr>
      <vt:lpstr>Download materials</vt:lpstr>
      <vt:lpstr>If you have not installed or downloaded the materials</vt:lpstr>
      <vt:lpstr>If you have any questions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1363</cp:revision>
  <cp:lastPrinted>2019-05-31T00:40:17Z</cp:lastPrinted>
  <dcterms:created xsi:type="dcterms:W3CDTF">2005-10-20T13:06:43Z</dcterms:created>
  <dcterms:modified xsi:type="dcterms:W3CDTF">2022-09-30T03:27:13Z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2022-09-29T09:23:04Z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6bb3dbe1-2c5d-4a39-b345-f085688a1e1d</vt:lpwstr>
  </property>
  <property fmtid="{D5CDD505-2E9C-101B-9397-08002B2CF9AE}" pid="8" name="MSIP_Label_ddc55989-3c9e-4466-8514-eac6f80f6373_ContentBits">
    <vt:lpwstr>0</vt:lpwstr>
  </property>
</Properties>
</file>