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25" r:id="rId2"/>
    <p:sldId id="749" r:id="rId3"/>
    <p:sldId id="750" r:id="rId4"/>
    <p:sldId id="741" r:id="rId5"/>
    <p:sldId id="780" r:id="rId6"/>
    <p:sldId id="778" r:id="rId7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FDFB"/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84" d="100"/>
          <a:sy n="84" d="100"/>
        </p:scale>
        <p:origin x="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966" y="33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05A8D802-10D6-4CAB-B49F-6919581111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B7B9B66-DD38-4944-889C-D76FEFBC0A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680E50C5-8A1A-490E-BA04-DBA5E98C4B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9B0DAC7-D3A9-4B2F-B95A-F144ABA5C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9C61832-4504-4F7B-A37B-7DC4695EAA9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2DB0754-BF24-47AE-9586-C3A78260A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4EC873B-A59F-42AF-AEAE-77983E170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227A9EE-606F-409F-B4D2-6A831E8A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3E00A736-601C-463D-93C7-C0C97AD30A71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D2567ED5-5AF3-440E-9326-31B8FB8E75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FBEF32-C1BD-4E17-8A01-337B91A5EEE5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52BB5D48-5963-463F-9A30-35D55A27C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E17BD7F-2E46-4139-BDAA-B1A170DD9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9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5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276F6A2-E50B-49C5-A46E-175CDFED81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73F7024E-4888-42CB-9748-58F628222E12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9C4EB968-0EB1-4A9B-8D77-5146E89A18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B717BC-7693-4D8F-8B4A-FC613D71764D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C37217F-320E-4EBB-9DF7-A9921FD52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8C64BAE-6838-4415-A505-7B3583DB6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73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6B35B16-3B3F-4D82-9C67-59E3070952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493B23DE-E202-468F-852B-102E4E19063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A245D57B-0356-4869-AFE9-B0EE1A2B151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80C788-E013-48AF-82B2-093181658F59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F4AD495D-0CA5-4B9C-854E-37EC30B64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8E5C3E8D-4AD4-4A19-A9D7-A3C08643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9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E8CD9DC-D160-474C-9143-F2EF2AEB7E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6C860-ABAA-4712-83E7-4496EA16ADF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3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FB8317A-D180-434E-B8BC-2BFE647A08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06249-A2B0-41ED-9C3E-CFB757AC59C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62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BF9B3A7-6B12-43CD-8977-62E1EE2B8B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7320F-D911-4EE5-9635-DD0ABB1C2A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977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92EBE96B-C33E-46A8-88B2-214ED719D8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E7CD6-0849-4B4F-93F0-1C8799A952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53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F54C881-6EB8-4AE7-B1F2-2363DB6041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5F570-5769-4B4C-9418-98E223823D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04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2BA6501B-B72D-4E8C-BC2F-E4C1CCED3D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0910-3E8F-4DC8-B0F6-82051DAED1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58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A6105A-07BF-4DA0-8E9C-668D7E4768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84ED-5C77-4E28-8133-AB45F27130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91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FE3499F6-9813-4C66-96BB-E9F0CE8CA9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07346-2ECF-409F-BBDA-4062D65ACB2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05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AF907BF2-72C3-4BA3-A27B-3FF4ADA0C7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3BB9F-5CBE-4245-AD19-6B278565E4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92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225E3C6-452A-4742-AD4C-49AC2FDFC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65982-8451-408D-AFF7-5E545D42A6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118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C055EBF0-EA6A-4810-8FC2-8FFFB8EEE7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8713B-3B00-45F2-AE2F-0E4BD02858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1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22B42CD-41B1-4588-BEFF-01561FD52C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65680-41F2-4AAB-8326-C1842E18E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667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8C5A3FF-EFCD-49EC-B97F-2F8D37296D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7205-B824-4118-9279-DFFFD8FA8F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770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07CC0F96-02AA-421D-B894-935992E0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9A069F3-3B1B-4995-BB97-3FC5EEF6E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D1ED7E7-764A-4364-BFA2-549F575A6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443563A0-20FD-41C3-A47E-8EF07B54F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3ACDC426-506A-4C72-9425-E3002F47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EC18ABA0-8932-477D-9AD3-F8424DD638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8B9E1C35-B604-47C8-897A-B4FE8D7A2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 DESIGNER" r:id="rId17" imgW="2743200" imgH="1536480" progId="Corel DESIGNER.Graphic.10">
                  <p:embed/>
                </p:oleObj>
              </mc:Choice>
              <mc:Fallback>
                <p:oleObj name="Corel DESIGNER" r:id="rId17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penRTM/RTM_Tutorial/master/script/install_raspimouse_simulator.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RTM/RTM_Tutorial/releases/download/online_0.3/RTM_Tutorial.zi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tm.org/openrtm/ja/tutorial/robomech2021#instal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OpenRTM/RTM_Tutorial/releases/download/online_0.3/RTM_Tutorial.zi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FFAB784-66AD-464E-93F2-21A781CF8B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sz="3600" b="1" dirty="0">
                <a:solidFill>
                  <a:srgbClr val="5F5F5F"/>
                </a:solidFill>
              </a:rPr>
              <a:t>インストールの確認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4C9C696-63C9-401B-8081-C60078B02F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>
                <a:solidFill>
                  <a:srgbClr val="5F5F5F"/>
                </a:solidFill>
              </a:rPr>
              <a:t>CPS</a:t>
            </a:r>
            <a:r>
              <a:rPr lang="ja-JP" altLang="en-US" sz="2000">
                <a:solidFill>
                  <a:srgbClr val="5F5F5F"/>
                </a:solidFill>
              </a:rPr>
              <a:t>研究</a:t>
            </a:r>
            <a:r>
              <a:rPr lang="ja-JP" altLang="en-US" sz="2000" dirty="0">
                <a:solidFill>
                  <a:srgbClr val="5F5F5F"/>
                </a:solidFill>
              </a:rPr>
              <a:t>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ソフトウェアプラットフォーム研究チーム</a:t>
            </a: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AEEB1C83-3FAD-4EB4-8288-923DDD4A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1">
            <a:extLst>
              <a:ext uri="{FF2B5EF4-FFF2-40B4-BE49-F238E27FC236}">
                <a16:creationId xmlns:a16="http://schemas.microsoft.com/office/drawing/2014/main" id="{4D39948E-6E04-4B5E-B4D8-0B6B13818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10BC3-AA55-476A-8B13-FF39455498D8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8195" name="スライド番号プレースホルダ 3">
            <a:extLst>
              <a:ext uri="{FF2B5EF4-FFF2-40B4-BE49-F238E27FC236}">
                <a16:creationId xmlns:a16="http://schemas.microsoft.com/office/drawing/2014/main" id="{07DB895D-7F92-4D7C-ADF7-20E649F4AD24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7C2402-1700-4266-A5E0-C1FCE08C2EF1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774D11BE-0AAC-41CE-A652-671AADD8A5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1530" y="1223963"/>
            <a:ext cx="859595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OpenRTM-aist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OpenRTM-aist-1.2.2-RELEASE_x86_64.msi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dirty="0">
                <a:solidFill>
                  <a:srgbClr val="5F5F5F"/>
                </a:solidFill>
              </a:rPr>
              <a:t>インストール後に再起動する</a:t>
            </a:r>
            <a:r>
              <a:rPr lang="en-US" altLang="ja-JP" sz="1600" dirty="0">
                <a:solidFill>
                  <a:srgbClr val="5F5F5F"/>
                </a:solidFill>
              </a:rPr>
              <a:t>(2</a:t>
            </a:r>
            <a:r>
              <a:rPr lang="ja-JP" altLang="en-US" sz="1600" dirty="0">
                <a:solidFill>
                  <a:srgbClr val="5F5F5F"/>
                </a:solidFill>
              </a:rPr>
              <a:t>回再起動を必要とする環境もある</a:t>
            </a:r>
            <a:r>
              <a:rPr lang="en-US" altLang="ja-JP" sz="160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Python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python-3.8.10-amd64.exe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</a:t>
            </a:r>
            <a:r>
              <a:rPr lang="ja-JP" altLang="en-US" sz="1600" dirty="0">
                <a:solidFill>
                  <a:srgbClr val="5F5F5F"/>
                </a:solidFill>
              </a:rPr>
              <a:t>の</a:t>
            </a:r>
            <a:r>
              <a:rPr lang="en-US" altLang="ja-JP" sz="1600" dirty="0">
                <a:solidFill>
                  <a:srgbClr val="5F5F5F"/>
                </a:solidFill>
              </a:rPr>
              <a:t>64bit</a:t>
            </a:r>
            <a:r>
              <a:rPr lang="ja-JP" altLang="en-US" sz="1600" dirty="0">
                <a:solidFill>
                  <a:srgbClr val="5F5F5F"/>
                </a:solidFill>
              </a:rPr>
              <a:t>版をインストールする場合は</a:t>
            </a:r>
            <a:r>
              <a:rPr lang="en-US" altLang="ja-JP" sz="1600" dirty="0">
                <a:solidFill>
                  <a:srgbClr val="5F5F5F"/>
                </a:solidFill>
              </a:rPr>
              <a:t>Python</a:t>
            </a:r>
            <a:r>
              <a:rPr lang="ja-JP" altLang="en-US" sz="1600" dirty="0">
                <a:solidFill>
                  <a:srgbClr val="5F5F5F"/>
                </a:solidFill>
              </a:rPr>
              <a:t>も</a:t>
            </a:r>
            <a:r>
              <a:rPr lang="en-US" altLang="ja-JP" sz="1600" dirty="0">
                <a:solidFill>
                  <a:srgbClr val="5F5F5F"/>
                </a:solidFill>
              </a:rPr>
              <a:t>64bit</a:t>
            </a:r>
            <a:r>
              <a:rPr lang="ja-JP" altLang="en-US" sz="1600" dirty="0">
                <a:solidFill>
                  <a:srgbClr val="5F5F5F"/>
                </a:solidFill>
              </a:rPr>
              <a:t>版をインストールする。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CMake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cmake-3.20.2-windows-x86_64.msi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Doxygen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doxygen-1.9.1-setup.exe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Visual Studio 2019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C++</a:t>
            </a:r>
            <a:r>
              <a:rPr lang="ja-JP" altLang="en-US" sz="1600" dirty="0">
                <a:solidFill>
                  <a:srgbClr val="5F5F5F"/>
                </a:solidFill>
              </a:rPr>
              <a:t>コンパイラがインストールされているかは必ず確認してください。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[</a:t>
            </a:r>
            <a:r>
              <a:rPr lang="ja-JP" altLang="en-US" sz="1600" dirty="0">
                <a:solidFill>
                  <a:srgbClr val="5F5F5F"/>
                </a:solidFill>
              </a:rPr>
              <a:t>「</a:t>
            </a:r>
            <a:r>
              <a:rPr lang="en-US" altLang="ja-JP" sz="1600" dirty="0">
                <a:solidFill>
                  <a:srgbClr val="5F5F5F"/>
                </a:solidFill>
              </a:rPr>
              <a:t>C++</a:t>
            </a:r>
            <a:r>
              <a:rPr lang="ja-JP" altLang="en-US" sz="1600" dirty="0">
                <a:solidFill>
                  <a:srgbClr val="5F5F5F"/>
                </a:solidFill>
              </a:rPr>
              <a:t>によるデスクトップ開発」</a:t>
            </a:r>
            <a:endParaRPr lang="en-US" altLang="ja-JP" sz="1600" dirty="0">
              <a:solidFill>
                <a:srgbClr val="5F5F5F"/>
              </a:solidFill>
            </a:endParaRPr>
          </a:p>
        </p:txBody>
      </p:sp>
      <p:sp>
        <p:nvSpPr>
          <p:cNvPr id="8197" name="Rectangle 11">
            <a:extLst>
              <a:ext uri="{FF2B5EF4-FFF2-40B4-BE49-F238E27FC236}">
                <a16:creationId xmlns:a16="http://schemas.microsoft.com/office/drawing/2014/main" id="{9A901FBC-B0EA-420C-B016-E3DD330968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インストールの確認</a:t>
            </a:r>
            <a:r>
              <a:rPr lang="en-US" altLang="ja-JP" dirty="0">
                <a:solidFill>
                  <a:srgbClr val="5F5F5F"/>
                </a:solidFill>
              </a:rPr>
              <a:t>(Windows)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DE50BD6-1286-4D97-9E0F-02802260A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056" y="4742085"/>
            <a:ext cx="3735414" cy="208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28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1793"/>
            <a:ext cx="8539163" cy="5482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OpenRTM-aist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wget</a:t>
            </a:r>
            <a:r>
              <a:rPr lang="en-US" altLang="ja-JP" sz="1200" dirty="0">
                <a:solidFill>
                  <a:srgbClr val="5F5F5F"/>
                </a:solidFill>
              </a:rPr>
              <a:t> https://raw.githubusercontent.com/OpenRTM/OpenRTM-aist/master/scripts/pkg_install_ubuntu.sh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>
                <a:solidFill>
                  <a:srgbClr val="5F5F5F"/>
                </a:solidFill>
              </a:rPr>
              <a:t> pkg</a:t>
            </a:r>
            <a:r>
              <a:rPr lang="en-US" altLang="ja-JP" sz="1200" dirty="0">
                <a:solidFill>
                  <a:srgbClr val="5F5F5F"/>
                </a:solidFill>
              </a:rPr>
              <a:t>_install_ubuntu.sh -l all --</a:t>
            </a:r>
            <a:r>
              <a:rPr lang="en-US" altLang="ja-JP" sz="1400" dirty="0">
                <a:solidFill>
                  <a:srgbClr val="5F5F5F"/>
                </a:solidFill>
              </a:rPr>
              <a:t>yes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CMake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cmake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cmake-gui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Doxygen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doxygen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openjdk-8-jdk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Code::Blocks(</a:t>
            </a:r>
            <a:r>
              <a:rPr lang="ja-JP" altLang="en-US" sz="1800" dirty="0">
                <a:solidFill>
                  <a:srgbClr val="5F5F5F"/>
                </a:solidFill>
              </a:rPr>
              <a:t>任意</a:t>
            </a:r>
            <a:r>
              <a:rPr lang="en-US" altLang="ja-JP" sz="180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codeblocks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600" dirty="0" err="1">
                <a:solidFill>
                  <a:srgbClr val="5F5F5F"/>
                </a:solidFill>
              </a:rPr>
              <a:t>RaspberryPiMouseSimulatorComp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 install git premake4 freeglut3-dev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da-DK" altLang="ja-JP" sz="1200" dirty="0">
                <a:solidFill>
                  <a:srgbClr val="5F5F5F"/>
                </a:solidFill>
              </a:rPr>
              <a:t>wget </a:t>
            </a:r>
            <a:r>
              <a:rPr lang="da-DK" altLang="ja-JP" sz="1200" dirty="0">
                <a:solidFill>
                  <a:srgbClr val="5F5F5F"/>
                </a:solidFill>
                <a:hlinkClick r:id="rId3"/>
              </a:rPr>
              <a:t>https://raw.githubusercontent.com/OpenRTM/RTM_Tutorial/master/script/install_raspimouse_simulator.sh</a:t>
            </a:r>
            <a:endParaRPr lang="da-DK" altLang="ja-JP" sz="12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 dirty="0">
                <a:solidFill>
                  <a:srgbClr val="5F5F5F"/>
                </a:solidFill>
              </a:rPr>
              <a:t> install_raspimouse_simulator.sh</a:t>
            </a: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インストールの確認</a:t>
            </a:r>
            <a:r>
              <a:rPr lang="en-US" altLang="ja-JP" dirty="0">
                <a:solidFill>
                  <a:srgbClr val="5F5F5F"/>
                </a:solidFill>
              </a:rPr>
              <a:t>(Ubuntu)</a:t>
            </a:r>
          </a:p>
        </p:txBody>
      </p:sp>
    </p:spTree>
    <p:extLst>
      <p:ext uri="{BB962C8B-B14F-4D97-AF65-F5344CB8AC3E}">
        <p14:creationId xmlns:p14="http://schemas.microsoft.com/office/powerpoint/2010/main" val="179455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 1">
            <a:extLst>
              <a:ext uri="{FF2B5EF4-FFF2-40B4-BE49-F238E27FC236}">
                <a16:creationId xmlns:a16="http://schemas.microsoft.com/office/drawing/2014/main" id="{2AB9BE1F-6B4A-473E-B566-5D169DC02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1F300-389C-41C2-8B9F-6D9BF8150049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7" name="スライド番号プレースホルダ 3">
            <a:extLst>
              <a:ext uri="{FF2B5EF4-FFF2-40B4-BE49-F238E27FC236}">
                <a16:creationId xmlns:a16="http://schemas.microsoft.com/office/drawing/2014/main" id="{C72AB012-0506-4F18-839E-2B9657A9FCA0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864AF5D-89B8-4CAE-A8BC-30158EF1270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EB33353A-85FD-441B-AB0D-C2926DCF4A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23963"/>
            <a:ext cx="7915275" cy="58485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RTM_Tutorial.zip</a:t>
            </a:r>
            <a:r>
              <a:rPr lang="ja-JP" altLang="en-US" sz="2800" dirty="0">
                <a:solidFill>
                  <a:srgbClr val="5F5F5F"/>
                </a:solidFill>
              </a:rPr>
              <a:t>をダウンロードして展開する</a:t>
            </a:r>
            <a:endParaRPr lang="en-US" altLang="zh-TW" sz="2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5F5F5F"/>
                </a:solidFill>
                <a:hlinkClick r:id="rId3"/>
              </a:rPr>
              <a:t>https://github.com/OpenRTM/RTM_Tutorial/releases/download/online_0.3/RTM_Tutorial.zip</a:t>
            </a:r>
            <a:endParaRPr lang="en-US" altLang="ja-JP" sz="2000" dirty="0">
              <a:solidFill>
                <a:srgbClr val="5F5F5F"/>
              </a:solidFill>
            </a:endParaRPr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47298C0D-7908-4E9B-950D-F21B2674B4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資料のダウンロード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A1CF1C-8B1A-47D4-8181-23D57EF7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2303875"/>
            <a:ext cx="7915275" cy="373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rgbClr val="5F5F5F"/>
                </a:solidFill>
              </a:rPr>
              <a:t>展開した</a:t>
            </a:r>
            <a:r>
              <a:rPr lang="en-US" altLang="zh-TW" sz="2000" dirty="0">
                <a:solidFill>
                  <a:srgbClr val="5F5F5F"/>
                </a:solidFill>
              </a:rPr>
              <a:t>RTM_Tutorial.zip</a:t>
            </a:r>
            <a:r>
              <a:rPr lang="ja-JP" altLang="en-US" sz="2000" dirty="0">
                <a:solidFill>
                  <a:srgbClr val="5F5F5F"/>
                </a:solidFill>
              </a:rPr>
              <a:t>の中身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ppt</a:t>
            </a:r>
          </a:p>
          <a:p>
            <a:pPr lvl="2" eaLnBrk="1" hangingPunct="1">
              <a:lnSpc>
                <a:spcPct val="80000"/>
              </a:lnSpc>
            </a:pPr>
            <a:r>
              <a:rPr lang="ja-JP" altLang="en-US" sz="1600" kern="0" dirty="0">
                <a:solidFill>
                  <a:srgbClr val="5F5F5F"/>
                </a:solidFill>
              </a:rPr>
              <a:t>第</a:t>
            </a: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部、第</a:t>
            </a:r>
            <a:r>
              <a:rPr lang="en-US" altLang="ja-JP" sz="1600" kern="0" dirty="0">
                <a:solidFill>
                  <a:srgbClr val="5F5F5F"/>
                </a:solidFill>
              </a:rPr>
              <a:t>3</a:t>
            </a:r>
            <a:r>
              <a:rPr lang="ja-JP" altLang="en-US" sz="1600" kern="0" dirty="0">
                <a:solidFill>
                  <a:srgbClr val="5F5F5F"/>
                </a:solidFill>
              </a:rPr>
              <a:t>部、第</a:t>
            </a:r>
            <a:r>
              <a:rPr lang="en-US" altLang="ja-JP" sz="1600" kern="0" dirty="0">
                <a:solidFill>
                  <a:srgbClr val="5F5F5F"/>
                </a:solidFill>
              </a:rPr>
              <a:t>4</a:t>
            </a:r>
            <a:r>
              <a:rPr lang="ja-JP" altLang="en-US" sz="1600" kern="0" dirty="0">
                <a:solidFill>
                  <a:srgbClr val="5F5F5F"/>
                </a:solidFill>
              </a:rPr>
              <a:t>部スライド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kern="0" dirty="0">
                <a:solidFill>
                  <a:srgbClr val="5F5F5F"/>
                </a:solidFill>
              </a:rPr>
              <a:t>WEB</a:t>
            </a:r>
            <a:r>
              <a:rPr lang="ja-JP" altLang="en-US" sz="2000" kern="0" dirty="0">
                <a:solidFill>
                  <a:srgbClr val="5F5F5F"/>
                </a:solidFill>
              </a:rPr>
              <a:t>ページ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ja-JP" altLang="en-US" sz="2000" kern="0" dirty="0">
                <a:solidFill>
                  <a:srgbClr val="5F5F5F"/>
                </a:solidFill>
              </a:rPr>
              <a:t>手順を記載したページ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RT</a:t>
            </a:r>
            <a:r>
              <a:rPr lang="ja-JP" altLang="en-US" sz="1600" kern="0" dirty="0">
                <a:solidFill>
                  <a:srgbClr val="5F5F5F"/>
                </a:solidFill>
              </a:rPr>
              <a:t>コンポーネントの作成入門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en-US" altLang="ja-JP" sz="1200" kern="0" dirty="0">
                <a:solidFill>
                  <a:srgbClr val="5F5F5F"/>
                </a:solidFill>
              </a:rPr>
              <a:t>Windows</a:t>
            </a:r>
            <a:r>
              <a:rPr lang="ja-JP" altLang="en-US" sz="1200" kern="0" dirty="0">
                <a:solidFill>
                  <a:srgbClr val="5F5F5F"/>
                </a:solidFill>
              </a:rPr>
              <a:t>版、</a:t>
            </a:r>
            <a:r>
              <a:rPr lang="en-US" altLang="ja-JP" sz="1200" kern="0" dirty="0">
                <a:solidFill>
                  <a:srgbClr val="5F5F5F"/>
                </a:solidFill>
              </a:rPr>
              <a:t>Ubuntu</a:t>
            </a:r>
            <a:r>
              <a:rPr lang="ja-JP" altLang="en-US" sz="1200" kern="0" dirty="0">
                <a:solidFill>
                  <a:srgbClr val="5F5F5F"/>
                </a:solidFill>
              </a:rPr>
              <a:t>版</a:t>
            </a:r>
            <a:endParaRPr lang="en-US" altLang="ja-JP" sz="12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1600" kern="0" dirty="0">
                <a:solidFill>
                  <a:srgbClr val="5F5F5F"/>
                </a:solidFill>
              </a:rPr>
              <a:t>入門</a:t>
            </a:r>
            <a:endParaRPr lang="en-US" altLang="zh-TW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RT</a:t>
            </a:r>
            <a:r>
              <a:rPr lang="ja-JP" altLang="en-US" sz="1600" kern="0" dirty="0">
                <a:solidFill>
                  <a:srgbClr val="5F5F5F"/>
                </a:solidFill>
              </a:rPr>
              <a:t>システム構築実習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kern="0" dirty="0">
                <a:solidFill>
                  <a:srgbClr val="5F5F5F"/>
                </a:solidFill>
              </a:rPr>
              <a:t>Navigation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kern="0" dirty="0">
                <a:solidFill>
                  <a:srgbClr val="5F5F5F"/>
                </a:solidFill>
              </a:rPr>
              <a:t>SLAM</a:t>
            </a:r>
            <a:r>
              <a:rPr lang="ja-JP" altLang="en-US" sz="1600" kern="0" dirty="0">
                <a:solidFill>
                  <a:srgbClr val="5F5F5F"/>
                </a:solidFill>
              </a:rPr>
              <a:t>実習用</a:t>
            </a:r>
            <a:endParaRPr lang="en-US" altLang="zh-TW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script</a:t>
            </a:r>
          </a:p>
          <a:p>
            <a:pPr lvl="2" eaLnBrk="1" hangingPunct="1">
              <a:lnSpc>
                <a:spcPct val="80000"/>
              </a:lnSpc>
            </a:pPr>
            <a:r>
              <a:rPr lang="ja-JP" altLang="en-US" sz="1600" kern="0" dirty="0">
                <a:solidFill>
                  <a:srgbClr val="5F5F5F"/>
                </a:solidFill>
              </a:rPr>
              <a:t>この講習で使うシミュレータのインストールスクリプト</a:t>
            </a:r>
            <a:r>
              <a:rPr lang="en-US" altLang="ja-JP" sz="1600" kern="0" dirty="0">
                <a:solidFill>
                  <a:srgbClr val="5F5F5F"/>
                </a:solidFill>
              </a:rPr>
              <a:t>(Ubuntu</a:t>
            </a:r>
            <a:r>
              <a:rPr lang="ja-JP" altLang="en-US" sz="1600" kern="0" dirty="0">
                <a:solidFill>
                  <a:srgbClr val="5F5F5F"/>
                </a:solidFill>
              </a:rPr>
              <a:t>用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EXE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RaspberryPiMouseSimulatorComp.exe(</a:t>
            </a:r>
            <a:r>
              <a:rPr lang="ja-JP" altLang="en-US" sz="1600" kern="0" dirty="0">
                <a:solidFill>
                  <a:srgbClr val="5F5F5F"/>
                </a:solidFill>
              </a:rPr>
              <a:t>シミュレータ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sample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 err="1">
                <a:solidFill>
                  <a:srgbClr val="5F5F5F"/>
                </a:solidFill>
              </a:rPr>
              <a:t>RobotController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本実習で作成するコンポーネントの見本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58769"/>
            <a:ext cx="8539163" cy="5175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休憩時間中にインストールしてください。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  <a:hlinkClick r:id="rId3"/>
              </a:rPr>
              <a:t>https://openrtm.org/openrtm/ja/tutorial/robomech2021#install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5F5F5F"/>
                </a:solidFill>
                <a:hlinkClick r:id="rId4"/>
              </a:rPr>
              <a:t>https://github.com/OpenRTM/RTM_Tutorial/releases/download/online_0.3/RTM_Tutorial.zip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Visual C++</a:t>
            </a:r>
            <a:r>
              <a:rPr lang="ja-JP" altLang="en-US" sz="2000" dirty="0">
                <a:solidFill>
                  <a:srgbClr val="5F5F5F"/>
                </a:solidFill>
              </a:rPr>
              <a:t>がインストールされているかは必ず確認してください。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dirty="0">
                <a:solidFill>
                  <a:srgbClr val="5F5F5F"/>
                </a:solidFill>
              </a:rPr>
              <a:t>Visual Studio</a:t>
            </a:r>
            <a:r>
              <a:rPr lang="ja-JP" altLang="en-US" sz="1600" dirty="0">
                <a:solidFill>
                  <a:srgbClr val="5F5F5F"/>
                </a:solidFill>
              </a:rPr>
              <a:t>を起動して</a:t>
            </a:r>
            <a:r>
              <a:rPr lang="ja-JP" altLang="en-US" sz="1600" b="1" dirty="0">
                <a:solidFill>
                  <a:srgbClr val="5F5F5F"/>
                </a:solidFill>
              </a:rPr>
              <a:t>新しいプロジェクトの作成</a:t>
            </a:r>
            <a:r>
              <a:rPr lang="ja-JP" altLang="en-US" sz="1600" dirty="0">
                <a:solidFill>
                  <a:srgbClr val="5F5F5F"/>
                </a:solidFill>
              </a:rPr>
              <a:t>をクリックする。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1600" dirty="0">
                <a:solidFill>
                  <a:srgbClr val="5F5F5F"/>
                </a:solidFill>
              </a:rPr>
              <a:t>「空のプロジェクト</a:t>
            </a:r>
            <a:r>
              <a:rPr lang="en-US" altLang="ja-JP" sz="1600" dirty="0">
                <a:solidFill>
                  <a:srgbClr val="5F5F5F"/>
                </a:solidFill>
              </a:rPr>
              <a:t>Windows</a:t>
            </a:r>
            <a:r>
              <a:rPr lang="ja-JP" altLang="en-US" sz="1600" dirty="0">
                <a:solidFill>
                  <a:srgbClr val="5F5F5F"/>
                </a:solidFill>
              </a:rPr>
              <a:t>用に</a:t>
            </a:r>
            <a:r>
              <a:rPr lang="en-US" altLang="ja-JP" sz="1600" dirty="0">
                <a:solidFill>
                  <a:srgbClr val="5F5F5F"/>
                </a:solidFill>
              </a:rPr>
              <a:t>C++</a:t>
            </a:r>
            <a:r>
              <a:rPr lang="ja-JP" altLang="en-US" sz="1600" dirty="0">
                <a:solidFill>
                  <a:srgbClr val="5F5F5F"/>
                </a:solidFill>
              </a:rPr>
              <a:t>で最初から始めます。開始ファイルは提供しません。」等が選択可能かを確認する。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2255" y="323655"/>
            <a:ext cx="8985250" cy="865188"/>
          </a:xfrm>
        </p:spPr>
        <p:txBody>
          <a:bodyPr/>
          <a:lstStyle/>
          <a:p>
            <a:pPr eaLnBrk="1" hangingPunct="1"/>
            <a:r>
              <a:rPr lang="ja-JP" altLang="en-US" sz="3200" dirty="0">
                <a:solidFill>
                  <a:srgbClr val="5F5F5F"/>
                </a:solidFill>
              </a:rPr>
              <a:t>インストール、資料のダウンロードをしていない場合</a:t>
            </a:r>
            <a:endParaRPr lang="en-US" altLang="ja-JP" sz="3200" dirty="0">
              <a:solidFill>
                <a:srgbClr val="5F5F5F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FCC1A61-5314-4905-956C-1B2C64656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76" y="3845475"/>
            <a:ext cx="4211960" cy="292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2E88238-F3BC-4D83-AAC3-75402868A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781" y="3907266"/>
            <a:ext cx="4211960" cy="279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39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番号プレースホルダ 1">
            <a:extLst>
              <a:ext uri="{FF2B5EF4-FFF2-40B4-BE49-F238E27FC236}">
                <a16:creationId xmlns:a16="http://schemas.microsoft.com/office/drawing/2014/main" id="{A8135C90-8A69-464E-8D99-F988E2C97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A91-BECD-4A16-8C32-32ED5B8C039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23555" name="スライド番号プレースホルダ 3">
            <a:extLst>
              <a:ext uri="{FF2B5EF4-FFF2-40B4-BE49-F238E27FC236}">
                <a16:creationId xmlns:a16="http://schemas.microsoft.com/office/drawing/2014/main" id="{8DFCEF0E-7688-4484-9F94-BD286C76C50A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56407EC-5C52-4A71-8B21-6B5C840D2EE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23557" name="Rectangle 11">
            <a:extLst>
              <a:ext uri="{FF2B5EF4-FFF2-40B4-BE49-F238E27FC236}">
                <a16:creationId xmlns:a16="http://schemas.microsoft.com/office/drawing/2014/main" id="{8C36A925-BB7A-442F-9851-4A9F90BAFE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質問の手順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E425DED-4A7A-4D8C-8BF5-95125A502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3963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rgbClr val="5F5F5F"/>
                </a:solidFill>
              </a:rPr>
              <a:t>トラブルが発生したら</a:t>
            </a:r>
            <a:r>
              <a:rPr lang="en-US" altLang="ja-JP" sz="2400" kern="0" dirty="0">
                <a:solidFill>
                  <a:srgbClr val="5F5F5F"/>
                </a:solidFill>
              </a:rPr>
              <a:t>Zoom</a:t>
            </a:r>
            <a:r>
              <a:rPr lang="ja-JP" altLang="en-US" sz="2400" kern="0" dirty="0">
                <a:solidFill>
                  <a:srgbClr val="5F5F5F"/>
                </a:solidFill>
              </a:rPr>
              <a:t>のチャットで質問する</a:t>
            </a:r>
            <a:endParaRPr lang="en-US" altLang="ja-JP" sz="900" kern="0" dirty="0">
              <a:solidFill>
                <a:srgbClr val="5F5F5F"/>
              </a:solidFill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CFE5286C-A035-4997-944C-AA2E29EE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0" y="1673805"/>
            <a:ext cx="8082390" cy="229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3DAFAE7D-4E83-40A7-A696-C69D4B10676A}"/>
              </a:ext>
            </a:extLst>
          </p:cNvPr>
          <p:cNvSpPr/>
          <p:nvPr/>
        </p:nvSpPr>
        <p:spPr>
          <a:xfrm>
            <a:off x="2321750" y="2584553"/>
            <a:ext cx="4095455" cy="431860"/>
          </a:xfrm>
          <a:prstGeom prst="wedgeRectCallout">
            <a:avLst>
              <a:gd name="adj1" fmla="val -23490"/>
              <a:gd name="adj2" fmla="val 149829"/>
            </a:avLst>
          </a:prstGeom>
          <a:solidFill>
            <a:srgbClr val="A1FD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Zoom</a:t>
            </a:r>
            <a:r>
              <a:rPr lang="ja-JP" altLang="en-US" sz="1800" dirty="0">
                <a:solidFill>
                  <a:schemeClr val="tx1"/>
                </a:solidFill>
              </a:rPr>
              <a:t>グループチャット</a:t>
            </a:r>
            <a:r>
              <a:rPr kumimoji="1" lang="ja-JP" altLang="en-US" sz="1800" dirty="0">
                <a:solidFill>
                  <a:schemeClr val="tx1"/>
                </a:solidFill>
              </a:rPr>
              <a:t>の画面を表示する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7368E68-6848-441B-88C1-683F37A3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4244702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en-US" altLang="ja-JP" sz="900" kern="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E6B7899-F824-4351-B377-62276F567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05" y="4099282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rgbClr val="5F5F5F"/>
                </a:solidFill>
              </a:rPr>
              <a:t>もしくはミュートをオフにして質問する。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rgbClr val="5F5F5F"/>
                </a:solidFill>
              </a:rPr>
              <a:t>質問が終了したらミュートをオンにする。</a:t>
            </a:r>
            <a:endParaRPr lang="en-US" altLang="ja-JP" sz="2000" kern="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59F73C5-035E-45FC-9344-E632E5BF3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6" y="4895012"/>
            <a:ext cx="9039225" cy="542925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A340C11-0EE5-4F49-AD1F-3018AA91DCA2}"/>
              </a:ext>
            </a:extLst>
          </p:cNvPr>
          <p:cNvSpPr/>
          <p:nvPr/>
        </p:nvSpPr>
        <p:spPr>
          <a:xfrm>
            <a:off x="94980" y="4927287"/>
            <a:ext cx="728874" cy="495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761364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37544</TotalTime>
  <Words>514</Words>
  <Application>Microsoft Office PowerPoint</Application>
  <PresentationFormat>画面に合わせる (4:3)</PresentationFormat>
  <Paragraphs>90</Paragraphs>
  <Slides>6</Slides>
  <Notes>6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Arial</vt:lpstr>
      <vt:lpstr>aist-1e</vt:lpstr>
      <vt:lpstr>Corel DESIGNER</vt:lpstr>
      <vt:lpstr>インストールの確認</vt:lpstr>
      <vt:lpstr>インストールの確認(Windows)</vt:lpstr>
      <vt:lpstr>インストールの確認(Ubuntu)</vt:lpstr>
      <vt:lpstr>資料のダウンロード</vt:lpstr>
      <vt:lpstr>インストール、資料のダウンロードをしていない場合</vt:lpstr>
      <vt:lpstr>質問の手順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1352</cp:revision>
  <cp:lastPrinted>2019-05-31T00:40:17Z</cp:lastPrinted>
  <dcterms:created xsi:type="dcterms:W3CDTF">2005-10-20T13:06:43Z</dcterms:created>
  <dcterms:modified xsi:type="dcterms:W3CDTF">2021-09-17T00:16:39Z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iteId">
    <vt:lpwstr>18a7fec8-652f-409b-8369-272d9ce80620</vt:lpwstr>
  </property>
  <property fmtid="{D5CDD505-2E9C-101B-9397-08002B2CF9AE}" pid="4" name="MSIP_Label_ddc55989-3c9e-4466-8514-eac6f80f6373_Owner">
    <vt:lpwstr>n-miyamoto@aist.go.jp</vt:lpwstr>
  </property>
  <property fmtid="{D5CDD505-2E9C-101B-9397-08002B2CF9AE}" pid="5" name="MSIP_Label_ddc55989-3c9e-4466-8514-eac6f80f6373_SetDate">
    <vt:lpwstr>2021-05-13T06:04:20.0711992Z</vt:lpwstr>
  </property>
  <property fmtid="{D5CDD505-2E9C-101B-9397-08002B2CF9AE}" pid="6" name="MSIP_Label_ddc55989-3c9e-4466-8514-eac6f80f6373_Name">
    <vt:lpwstr>No Restrictions</vt:lpwstr>
  </property>
  <property fmtid="{D5CDD505-2E9C-101B-9397-08002B2CF9AE}" pid="7" name="MSIP_Label_ddc55989-3c9e-4466-8514-eac6f80f6373_Application">
    <vt:lpwstr>Microsoft Azure Information Protection</vt:lpwstr>
  </property>
  <property fmtid="{D5CDD505-2E9C-101B-9397-08002B2CF9AE}" pid="8" name="MSIP_Label_ddc55989-3c9e-4466-8514-eac6f80f6373_ActionId">
    <vt:lpwstr>dc21b1fa-d03e-4250-9173-0818f58c6698</vt:lpwstr>
  </property>
  <property fmtid="{D5CDD505-2E9C-101B-9397-08002B2CF9AE}" pid="9" name="MSIP_Label_ddc55989-3c9e-4466-8514-eac6f80f6373_Extended_MSFT_Method">
    <vt:lpwstr>Manual</vt:lpwstr>
  </property>
  <property fmtid="{D5CDD505-2E9C-101B-9397-08002B2CF9AE}" pid="10" name="Sensitivity">
    <vt:lpwstr>No Restrictions</vt:lpwstr>
  </property>
</Properties>
</file>