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  <p:sldId id="646" r:id="rId20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4" d="100"/>
          <a:sy n="84" d="100"/>
        </p:scale>
        <p:origin x="9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04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4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t6H2MMBNdQPmAovU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733799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898845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729690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963870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760785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endParaRPr lang="en-US" altLang="ja-JP" sz="2000" u="sng" dirty="0"/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 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50" y="5454225"/>
            <a:ext cx="8308549" cy="10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10618B-17B8-4A58-AB24-B37E11CE4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6" y="1268413"/>
            <a:ext cx="7954750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Raspberry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マウスを貸し出していない場合はここまでで実習終了です。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講習会のアンケートへの協力をお願いします。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https://forms.gle/t6H2MMBNdQPmAovU6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ja-JP" alt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ファイルを保存するパスを指定する。適宜パスは分かりやすい場所に変更してください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34690</TotalTime>
  <Words>1514</Words>
  <Application>Microsoft Office PowerPoint</Application>
  <PresentationFormat>画面に合わせる (4:3)</PresentationFormat>
  <Paragraphs>351</Paragraphs>
  <Slides>19</Slides>
  <Notes>19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2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  <vt:lpstr>PowerPoint プレゼンテーション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1262</cp:revision>
  <cp:lastPrinted>2019-05-31T00:39:29Z</cp:lastPrinted>
  <dcterms:created xsi:type="dcterms:W3CDTF">2005-10-20T13:06:43Z</dcterms:created>
  <dcterms:modified xsi:type="dcterms:W3CDTF">2021-09-17T02:01:47Z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