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25" r:id="rId2"/>
    <p:sldId id="749" r:id="rId3"/>
    <p:sldId id="750" r:id="rId4"/>
    <p:sldId id="741" r:id="rId5"/>
    <p:sldId id="780" r:id="rId6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65" d="100"/>
          <a:sy n="65" d="100"/>
        </p:scale>
        <p:origin x="811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 DESIGNER" r:id="rId17" imgW="2743200" imgH="1536480" progId="Corel DESIGNER.Graphic.10">
                  <p:embed/>
                </p:oleObj>
              </mc:Choice>
              <mc:Fallback>
                <p:oleObj name="Corel DESIGNER" r:id="rId17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b="1" dirty="0">
                <a:solidFill>
                  <a:srgbClr val="5F5F5F"/>
                </a:solidFill>
              </a:rPr>
              <a:t>インストール</a:t>
            </a:r>
            <a:r>
              <a:rPr lang="ja-JP" altLang="en-US" sz="3600" b="1" dirty="0">
                <a:solidFill>
                  <a:srgbClr val="5F5F5F"/>
                </a:solidFill>
              </a:rPr>
              <a:t>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研究センター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OpenRTM-aist-2.0.1-RELEASE_x86_64.msi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python-3.10.11-amd64.exe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cmake-3.26.3-windows-x86_64.msi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2022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2013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2015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2017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2019</a:t>
            </a:r>
            <a:r>
              <a:rPr lang="ja-JP" altLang="en-US" sz="1600" dirty="0">
                <a:solidFill>
                  <a:srgbClr val="5F5F5F"/>
                </a:solidFill>
              </a:rPr>
              <a:t>でも可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 Code(</a:t>
            </a:r>
            <a:r>
              <a:rPr lang="ja-JP" altLang="en-US" sz="2000" dirty="0">
                <a:solidFill>
                  <a:srgbClr val="5F5F5F"/>
                </a:solidFill>
              </a:rPr>
              <a:t>インストール推奨</a:t>
            </a:r>
            <a:r>
              <a:rPr lang="en-US" altLang="ja-JP" sz="20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インストールの確認</a:t>
            </a:r>
            <a:r>
              <a:rPr lang="en-US" altLang="ja-JP">
                <a:solidFill>
                  <a:srgbClr val="5F5F5F"/>
                </a:solidFill>
              </a:rPr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100" dirty="0">
                <a:solidFill>
                  <a:srgbClr val="5F5F5F"/>
                </a:solidFill>
              </a:rPr>
              <a:t>bash &lt;(curl -s https://raw.githubusercontent.com/OpenRTM/OpenRTM-aist/master/scripts/openrtm2_install_ubuntu.sh)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4F5D4-D250-4593-2841-12435E71A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ja-JP" altLang="ja-JP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ヒラギノ角ゴ Pro W3"/>
              </a:rPr>
              <a:t>bash &lt;(curl -s https://raw.githubusercontent.com/OpenRTM/OpenRTM-aist/master/scripts/openrtm2_install_ubuntu.sh)</a:t>
            </a:r>
            <a:r>
              <a:rPr kumimoji="0" lang="ja-JP" altLang="ja-JP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資料</a:t>
            </a:r>
            <a:r>
              <a:rPr lang="en-US" altLang="ja-JP" dirty="0">
                <a:solidFill>
                  <a:srgbClr val="5F5F5F"/>
                </a:solidFill>
              </a:rPr>
              <a:t>(USB</a:t>
            </a:r>
            <a:r>
              <a:rPr lang="ja-JP" altLang="en-US" dirty="0">
                <a:solidFill>
                  <a:srgbClr val="5F5F5F"/>
                </a:solidFill>
              </a:rPr>
              <a:t>メモリで配布</a:t>
            </a:r>
            <a:r>
              <a:rPr lang="en-US" altLang="ja-JP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61" y="1673805"/>
            <a:ext cx="82541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ppt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rgbClr val="5F5F5F"/>
                </a:solidFill>
              </a:rPr>
              <a:t>第</a:t>
            </a:r>
            <a:r>
              <a:rPr lang="en-US" altLang="ja-JP" sz="1800" kern="0" dirty="0">
                <a:solidFill>
                  <a:srgbClr val="5F5F5F"/>
                </a:solidFill>
              </a:rPr>
              <a:t>2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3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4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5</a:t>
            </a:r>
            <a:r>
              <a:rPr lang="ja-JP" altLang="en-US" sz="1800" kern="0" dirty="0">
                <a:solidFill>
                  <a:srgbClr val="5F5F5F"/>
                </a:solidFill>
              </a:rPr>
              <a:t>部スライド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kern="0" dirty="0">
                <a:solidFill>
                  <a:srgbClr val="5F5F5F"/>
                </a:solidFill>
              </a:rPr>
              <a:t>WEB</a:t>
            </a:r>
            <a:r>
              <a:rPr lang="ja-JP" altLang="en-US" sz="2400" kern="0" dirty="0">
                <a:solidFill>
                  <a:srgbClr val="5F5F5F"/>
                </a:solidFill>
              </a:rPr>
              <a:t>ページ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手順を記載したページ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RT</a:t>
            </a:r>
            <a:r>
              <a:rPr lang="ja-JP" altLang="en-US" sz="1800" kern="0" dirty="0">
                <a:solidFill>
                  <a:srgbClr val="5F5F5F"/>
                </a:solidFill>
              </a:rPr>
              <a:t>コンポーネントの作成入門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400" kern="0" dirty="0">
                <a:solidFill>
                  <a:srgbClr val="5F5F5F"/>
                </a:solidFill>
              </a:rPr>
              <a:t>Windows</a:t>
            </a:r>
            <a:r>
              <a:rPr lang="ja-JP" altLang="en-US" sz="1400" kern="0" dirty="0">
                <a:solidFill>
                  <a:srgbClr val="5F5F5F"/>
                </a:solidFill>
              </a:rPr>
              <a:t>版、</a:t>
            </a:r>
            <a:r>
              <a:rPr lang="en-US" altLang="ja-JP" sz="1400" kern="0" dirty="0">
                <a:solidFill>
                  <a:srgbClr val="5F5F5F"/>
                </a:solidFill>
              </a:rPr>
              <a:t>Ubuntu</a:t>
            </a:r>
            <a:r>
              <a:rPr lang="ja-JP" altLang="en-US" sz="1400" kern="0" dirty="0">
                <a:solidFill>
                  <a:srgbClr val="5F5F5F"/>
                </a:solidFill>
              </a:rPr>
              <a:t>版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800" kern="0" dirty="0">
                <a:solidFill>
                  <a:srgbClr val="5F5F5F"/>
                </a:solidFill>
              </a:rPr>
              <a:t>入門</a:t>
            </a:r>
            <a:endParaRPr lang="en-US" altLang="zh-TW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Processing</a:t>
            </a:r>
            <a:r>
              <a:rPr lang="ja-JP" altLang="en-US" sz="1800" kern="0" dirty="0">
                <a:solidFill>
                  <a:srgbClr val="5F5F5F"/>
                </a:solidFill>
              </a:rPr>
              <a:t>実習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Installer(OpenRTM-aist-2.0.1</a:t>
            </a:r>
            <a:r>
              <a:rPr lang="ja-JP" altLang="en-US" sz="2400" kern="0" dirty="0">
                <a:solidFill>
                  <a:srgbClr val="5F5F5F"/>
                </a:solidFill>
              </a:rPr>
              <a:t>版 </a:t>
            </a:r>
            <a:r>
              <a:rPr lang="en-US" altLang="ja-JP" sz="2400" kern="0" dirty="0">
                <a:solidFill>
                  <a:srgbClr val="5F5F5F"/>
                </a:solidFill>
              </a:rPr>
              <a:t>Windows</a:t>
            </a:r>
            <a:r>
              <a:rPr lang="ja-JP" altLang="en-US" sz="2400" kern="0" dirty="0">
                <a:solidFill>
                  <a:srgbClr val="5F5F5F"/>
                </a:solidFill>
              </a:rPr>
              <a:t>用インストーラ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1800" kern="0" dirty="0">
                <a:solidFill>
                  <a:srgbClr val="5F5F5F"/>
                </a:solidFill>
              </a:rPr>
              <a:t>のインストールに問題があった場合に使用してください</a:t>
            </a:r>
            <a:endParaRPr lang="en-US" altLang="zh-TW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script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rgbClr val="5F5F5F"/>
                </a:solidFill>
              </a:rPr>
              <a:t>この講習で使うシミュレータのインストールスクリプト</a:t>
            </a:r>
            <a:r>
              <a:rPr lang="en-US" altLang="ja-JP" sz="1800" kern="0" dirty="0">
                <a:solidFill>
                  <a:srgbClr val="5F5F5F"/>
                </a:solidFill>
              </a:rPr>
              <a:t>(Ubuntu</a:t>
            </a:r>
            <a:r>
              <a:rPr lang="ja-JP" altLang="en-US" sz="1800" kern="0" dirty="0">
                <a:solidFill>
                  <a:srgbClr val="5F5F5F"/>
                </a:solidFill>
              </a:rPr>
              <a:t>用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RaspberryPiMouseSimulatorComp.exe(</a:t>
            </a:r>
            <a:r>
              <a:rPr lang="ja-JP" altLang="en-US" sz="1800" kern="0" dirty="0">
                <a:solidFill>
                  <a:srgbClr val="5F5F5F"/>
                </a:solidFill>
              </a:rPr>
              <a:t>シミュレータ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sample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800" kern="0" dirty="0">
                <a:solidFill>
                  <a:srgbClr val="5F5F5F"/>
                </a:solidFill>
              </a:rPr>
              <a:t>(</a:t>
            </a:r>
            <a:r>
              <a:rPr lang="ja-JP" altLang="en-US" sz="1800" kern="0" dirty="0">
                <a:solidFill>
                  <a:srgbClr val="5F5F5F"/>
                </a:solidFill>
              </a:rPr>
              <a:t>本実習で作成するコンポーネントの見本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以下のインストーラーを起動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python-3.10.11-amd64.exe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OpenRTM-aist-2.0.1-RELEASE_x86_64.msi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※Python</a:t>
            </a:r>
            <a:r>
              <a:rPr lang="ja-JP" altLang="en-US" sz="2000" dirty="0">
                <a:solidFill>
                  <a:srgbClr val="5F5F5F"/>
                </a:solidFill>
              </a:rPr>
              <a:t>インストール前に起動はできません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cmake-3.26.3-windows-x86_64.msi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vs_installer_2022/Japanese/VisualStudioSetup.exe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  <a:r>
              <a:rPr lang="ja-JP" altLang="en-US" sz="2000" dirty="0">
                <a:solidFill>
                  <a:srgbClr val="5F5F5F"/>
                </a:solidFill>
              </a:rPr>
              <a:t>のインストールは時間がかかるため</a:t>
            </a:r>
            <a:r>
              <a:rPr lang="ja-JP" altLang="en-US" sz="2000">
                <a:solidFill>
                  <a:srgbClr val="5F5F5F"/>
                </a:solidFill>
              </a:rPr>
              <a:t>、インストール途中でも実習</a:t>
            </a:r>
            <a:r>
              <a:rPr lang="ja-JP" altLang="en-US" sz="2000" dirty="0">
                <a:solidFill>
                  <a:srgbClr val="5F5F5F"/>
                </a:solidFill>
              </a:rPr>
              <a:t>を開始します。</a:t>
            </a:r>
            <a:endParaRPr lang="en-US" altLang="ja-JP" sz="20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インストールしていない場合</a:t>
            </a:r>
            <a:endParaRPr lang="en-US" altLang="ja-JP" dirty="0">
              <a:solidFill>
                <a:srgbClr val="5F5F5F"/>
              </a:solidFill>
            </a:endParaRPr>
          </a:p>
        </p:txBody>
      </p:sp>
      <p:pic>
        <p:nvPicPr>
          <p:cNvPr id="2052" name="Picture 4" descr="2">
            <a:extLst>
              <a:ext uri="{FF2B5EF4-FFF2-40B4-BE49-F238E27FC236}">
                <a16:creationId xmlns:a16="http://schemas.microsoft.com/office/drawing/2014/main" id="{034B7E59-00D8-4E6C-83A7-4B77D5F3D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4422088"/>
            <a:ext cx="3420381" cy="240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446BDC-7099-4FF2-89E7-70ED1DF47FDA}"/>
              </a:ext>
            </a:extLst>
          </p:cNvPr>
          <p:cNvSpPr/>
          <p:nvPr/>
        </p:nvSpPr>
        <p:spPr>
          <a:xfrm>
            <a:off x="4131002" y="495917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600" dirty="0"/>
              <a:t>Visual Studio</a:t>
            </a:r>
            <a:r>
              <a:rPr lang="ja-JP" altLang="en-US" sz="1600" dirty="0"/>
              <a:t>のインストールでC++によるデスクトップ開発のチェックがONになっていることを確認してインストールボタンを押してください。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37876</TotalTime>
  <Words>407</Words>
  <Application>Microsoft Office PowerPoint</Application>
  <PresentationFormat>画面に合わせる (4:3)</PresentationFormat>
  <Paragraphs>75</Paragraphs>
  <Slides>5</Slides>
  <Notes>5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 Unicode MS</vt:lpstr>
      <vt:lpstr>Arial</vt:lpstr>
      <vt:lpstr>aist-1e</vt:lpstr>
      <vt:lpstr>Corel DESIGNER</vt:lpstr>
      <vt:lpstr>インストールの確認</vt:lpstr>
      <vt:lpstr>インストールの確認(Windows)</vt:lpstr>
      <vt:lpstr>インストールの確認(Ubuntu)</vt:lpstr>
      <vt:lpstr>資料(USBメモリで配布)</vt:lpstr>
      <vt:lpstr>インストールしていない場合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1367</cp:revision>
  <cp:lastPrinted>2019-05-31T00:40:17Z</cp:lastPrinted>
  <dcterms:created xsi:type="dcterms:W3CDTF">2005-10-20T13:06:43Z</dcterms:created>
  <dcterms:modified xsi:type="dcterms:W3CDTF">2023-06-27T10:19:18Z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2022-05-27T05:24:38Z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d3af3818-094b-440f-92e0-b4d7fc749cf6</vt:lpwstr>
  </property>
  <property fmtid="{D5CDD505-2E9C-101B-9397-08002B2CF9AE}" pid="8" name="MSIP_Label_ddc55989-3c9e-4466-8514-eac6f80f6373_ContentBits">
    <vt:lpwstr>0</vt:lpwstr>
  </property>
</Properties>
</file>