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0#toc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OpenRTM-aist-1.2.1-RELEASE_x86_64.msi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dirty="0">
                <a:solidFill>
                  <a:srgbClr val="5F5F5F"/>
                </a:solidFill>
              </a:rPr>
              <a:t>Python 3.8</a:t>
            </a:r>
            <a:r>
              <a:rPr lang="ja-JP" altLang="en-US" sz="1400" dirty="0">
                <a:solidFill>
                  <a:srgbClr val="5F5F5F"/>
                </a:solidFill>
              </a:rPr>
              <a:t>を使用する場合は</a:t>
            </a:r>
            <a:r>
              <a:rPr lang="en-US" altLang="ja-JP" sz="1400" dirty="0">
                <a:solidFill>
                  <a:srgbClr val="5F5F5F"/>
                </a:solidFill>
              </a:rPr>
              <a:t>OpenRTM-aist-1.2.2-Beta200501_x86_64.1.msi</a:t>
            </a:r>
            <a:r>
              <a:rPr lang="ja-JP" altLang="en-US" sz="1400" dirty="0">
                <a:solidFill>
                  <a:srgbClr val="5F5F5F"/>
                </a:solidFill>
              </a:rPr>
              <a:t>をインストール</a:t>
            </a:r>
            <a:endParaRPr lang="en-US" altLang="ja-JP" sz="1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https://github.com/OpenRTM/RTM_Tutorial/releases/download/online_0.1/RTM_Tutorial.zip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</a:t>
            </a:r>
            <a:r>
              <a:rPr lang="ja-JP" altLang="en-US" sz="1600" kern="0" dirty="0">
                <a:solidFill>
                  <a:srgbClr val="5F5F5F"/>
                </a:solidFill>
              </a:rPr>
              <a:t>講習会</a:t>
            </a:r>
            <a:r>
              <a:rPr lang="en-US" altLang="ja-JP" sz="1600" kern="0" dirty="0">
                <a:solidFill>
                  <a:srgbClr val="5F5F5F"/>
                </a:solidFill>
              </a:rPr>
              <a:t>_2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_</a:t>
            </a:r>
            <a:r>
              <a:rPr lang="en-US" altLang="zh-TW" sz="1600" kern="0" dirty="0">
                <a:solidFill>
                  <a:srgbClr val="5F5F5F"/>
                </a:solidFill>
              </a:rPr>
              <a:t>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Installer(OpenRTM-aist-1.2.1</a:t>
            </a:r>
            <a:r>
              <a:rPr lang="ja-JP" altLang="en-US" sz="2000" kern="0" dirty="0">
                <a:solidFill>
                  <a:srgbClr val="5F5F5F"/>
                </a:solidFill>
              </a:rPr>
              <a:t>版 </a:t>
            </a:r>
            <a:r>
              <a:rPr lang="en-US" altLang="ja-JP" sz="2000" kern="0" dirty="0">
                <a:solidFill>
                  <a:srgbClr val="5F5F5F"/>
                </a:solidFill>
              </a:rPr>
              <a:t>Windows</a:t>
            </a:r>
            <a:r>
              <a:rPr lang="ja-JP" altLang="en-US" sz="20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6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https://openrtm.org/openrtm/ja/tutorial/robomech2020#toc7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https://github.com/OpenRTM/RTM_Tutorial/releases/download/online_0.1/RTM_Tutorial.zip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37198</TotalTime>
  <Words>554</Words>
  <Application>Microsoft Office PowerPoint</Application>
  <PresentationFormat>画面に合わせる (4:3)</PresentationFormat>
  <Paragraphs>92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資料のダウンロード</vt:lpstr>
      <vt:lpstr>インストール、資料のダウンロードをしていない場合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1321</cp:revision>
  <cp:lastPrinted>2019-05-31T00:40:17Z</cp:lastPrinted>
  <dcterms:created xsi:type="dcterms:W3CDTF">2005-10-20T13:06:43Z</dcterms:created>
  <dcterms:modified xsi:type="dcterms:W3CDTF">2020-05-26T12:58:49Z</dcterms:modified>
</cp:coreProperties>
</file>