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94" d="100"/>
          <a:sy n="94" d="100"/>
        </p:scale>
        <p:origin x="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cessing/processing/releases/download/processing-0270-3.5.4/processing-3.5.4-linux64.t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aw.githubusercontent.com/OpenRTM/RTM_Tutorial/master/script/install_raspimouse_simulator.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>
                <a:solidFill>
                  <a:srgbClr val="5F5F5F"/>
                </a:solidFill>
              </a:rPr>
              <a:t>インストール</a:t>
            </a:r>
            <a:r>
              <a:rPr lang="ja-JP" altLang="en-US" sz="3600" b="1" dirty="0">
                <a:solidFill>
                  <a:srgbClr val="5F5F5F"/>
                </a:solidFill>
              </a:rPr>
              <a:t>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インテリジェントシステム研究部門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4341" y="1808820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OpenRTM-aist-2.1.0-RELEASE_x86_64.msi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>
                <a:solidFill>
                  <a:srgbClr val="5F5F5F"/>
                </a:solidFill>
              </a:rPr>
              <a:t>python-3.11.9-amd64</a:t>
            </a:r>
            <a:r>
              <a:rPr lang="en-US" altLang="ja-JP" sz="1600" dirty="0">
                <a:solidFill>
                  <a:srgbClr val="5F5F5F"/>
                </a:solidFill>
              </a:rPr>
              <a:t>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cmake-3.31.6-windows-x86_64.msi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※</a:t>
            </a:r>
            <a:r>
              <a:rPr lang="en-US" altLang="ja-JP" sz="1600" dirty="0" err="1">
                <a:solidFill>
                  <a:srgbClr val="5F5F5F"/>
                </a:solidFill>
              </a:rPr>
              <a:t>CMake</a:t>
            </a:r>
            <a:r>
              <a:rPr lang="en-US" altLang="ja-JP" sz="1600" dirty="0">
                <a:solidFill>
                  <a:srgbClr val="5F5F5F"/>
                </a:solidFill>
              </a:rPr>
              <a:t> 4.0.0</a:t>
            </a:r>
            <a:r>
              <a:rPr lang="ja-JP" altLang="en-US" sz="1600" dirty="0">
                <a:solidFill>
                  <a:srgbClr val="5F5F5F"/>
                </a:solidFill>
              </a:rPr>
              <a:t>は不可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2022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2013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2015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2017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2019</a:t>
            </a:r>
            <a:r>
              <a:rPr lang="ja-JP" altLang="en-US" sz="1600" dirty="0">
                <a:solidFill>
                  <a:srgbClr val="5F5F5F"/>
                </a:solidFill>
              </a:rPr>
              <a:t>でも可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processing-3.5.4-windows64.zip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※Processing 4.3.4</a:t>
            </a:r>
            <a:r>
              <a:rPr lang="ja-JP" altLang="en-US" sz="1600" dirty="0">
                <a:solidFill>
                  <a:srgbClr val="5F5F5F"/>
                </a:solidFill>
              </a:rPr>
              <a:t>は不可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 Code(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インストール推奨</a:t>
            </a:r>
            <a:r>
              <a:rPr lang="en-US" altLang="ja-JP" sz="20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561" y="1658415"/>
            <a:ext cx="8539163" cy="44474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100" dirty="0">
                <a:solidFill>
                  <a:srgbClr val="5F5F5F"/>
                </a:solidFill>
              </a:rPr>
              <a:t>bash &lt;(curl -s https://raw.githubusercontent.com/OpenRTM/OpenRTM-aist/master/scripts/openrtm2_install_ubuntu.sh)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https://github.com/processing/processing/releases/download/processing-0270-3.5.4/processing-3.5.4-linux64.tgz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da-DK" altLang="ja-JP" sz="1200" dirty="0">
                <a:solidFill>
                  <a:srgbClr val="5F5F5F"/>
                </a:solidFill>
              </a:rPr>
              <a:t>$ tar xf processing-3.5.4-linux64.tgz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4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4F5D4-D250-4593-2841-12435E71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ヒラギノ角ゴ Pro W3"/>
              </a:rPr>
              <a:t>bash &lt;(curl -s https://raw.githubusercontent.com/OpenRTM/OpenRTM-aist/master/scripts/openrtm2_install_ubuntu.sh)</a:t>
            </a:r>
            <a:r>
              <a: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448780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1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Processing</a:t>
            </a:r>
            <a:r>
              <a:rPr lang="ja-JP" altLang="en-US" sz="1800" kern="0" dirty="0">
                <a:solidFill>
                  <a:srgbClr val="5F5F5F"/>
                </a:solidFill>
              </a:rPr>
              <a:t>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Installer(OpenRTM-aist-2.1.0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Processing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Processing</a:t>
            </a:r>
            <a:r>
              <a:rPr lang="ja-JP" altLang="en-US" sz="2000" kern="0" dirty="0">
                <a:solidFill>
                  <a:srgbClr val="5F5F5F"/>
                </a:solidFill>
              </a:rPr>
              <a:t>用のライブラリ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python-3.11.13-amd64.exe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OpenRTM-aist-2.1.0-RELEASE_x86_64.msi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cmake-3.31.6-windows-x86_64.msi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vs_installer_2022/Japanese/VisualStudioSetup.exe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のインストールは時間がかかるため、インストール途中でも実習を開始します。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38068</TotalTime>
  <Words>451</Words>
  <Application>Microsoft Office PowerPoint</Application>
  <PresentationFormat>画面に合わせる (4:3)</PresentationFormat>
  <Paragraphs>83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 Unicode MS</vt:lpstr>
      <vt:lpstr>ＭＳ Ｐゴシック</vt:lpstr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1382</cp:revision>
  <cp:lastPrinted>2019-05-31T00:40:17Z</cp:lastPrinted>
  <dcterms:created xsi:type="dcterms:W3CDTF">2005-10-20T13:06:43Z</dcterms:created>
  <dcterms:modified xsi:type="dcterms:W3CDTF">2025-04-01T10:37:24Z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2022-05-27T05:24:38Z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d3af3818-094b-440f-92e0-b4d7fc749cf6</vt:lpwstr>
  </property>
  <property fmtid="{D5CDD505-2E9C-101B-9397-08002B2CF9AE}" pid="8" name="MSIP_Label_ddc55989-3c9e-4466-8514-eac6f80f6373_ContentBits">
    <vt:lpwstr>0</vt:lpwstr>
  </property>
</Properties>
</file>