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625" r:id="rId2"/>
    <p:sldId id="781" r:id="rId3"/>
    <p:sldId id="782" r:id="rId4"/>
    <p:sldId id="749" r:id="rId5"/>
    <p:sldId id="750" r:id="rId6"/>
    <p:sldId id="741" r:id="rId7"/>
    <p:sldId id="780" r:id="rId8"/>
    <p:sldId id="778" r:id="rId9"/>
  </p:sldIdLst>
  <p:sldSz cx="9144000" cy="6858000" type="screen4x3"/>
  <p:notesSz cx="6797675" cy="9926638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FDFB"/>
    <a:srgbClr val="FF9900"/>
    <a:srgbClr val="FA9862"/>
    <a:srgbClr val="003366"/>
    <a:srgbClr val="99FF99"/>
    <a:srgbClr val="FFCC00"/>
    <a:srgbClr val="99CC00"/>
    <a:srgbClr val="CCCC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86" autoAdjust="0"/>
    <p:restoredTop sz="97536" autoAdjust="0"/>
  </p:normalViewPr>
  <p:slideViewPr>
    <p:cSldViewPr snapToObjects="1">
      <p:cViewPr varScale="1">
        <p:scale>
          <a:sx n="84" d="100"/>
          <a:sy n="84" d="100"/>
        </p:scale>
        <p:origin x="84" y="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>
        <p:scale>
          <a:sx n="75" d="100"/>
          <a:sy n="75" d="100"/>
        </p:scale>
        <p:origin x="966" y="33"/>
      </p:cViewPr>
      <p:guideLst>
        <p:guide orient="horz" pos="3126"/>
        <p:guide pos="2142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F3B3CBF-D788-46C9-99D7-07D583C6B6D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B042EE6-2CFB-4EA3-BF80-D99ED3BC13A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C0F2A81A-BB7C-4183-8CF0-6D90995AEE6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15EDB231-BB03-4CF0-A22A-64F2C3A4115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/>
            </a:lvl1pPr>
          </a:lstStyle>
          <a:p>
            <a:pPr>
              <a:defRPr/>
            </a:pPr>
            <a:fld id="{05A8D802-10D6-4CAB-B49F-6919581111B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5BBC8FC-489B-4ED9-AF2F-AA9A36DE792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4E2DB376-E868-4DD4-9223-E903B5B640F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CB7B9B66-DD38-4944-889C-D76FEFBC0A6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7FDE79A3-1EE2-4114-A431-29F038B4518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72F202A3-2F5E-4576-B985-7DED6FE04CC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FC07F1A8-7CAD-4604-8B13-582D150734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/>
            </a:lvl1pPr>
          </a:lstStyle>
          <a:p>
            <a:pPr>
              <a:defRPr/>
            </a:pPr>
            <a:fld id="{680E50C5-8A1A-490E-BA04-DBA5E98C4B5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A9B0DAC7-D3A9-4B2F-B95A-F144ABA5C9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9C61832-4504-4F7B-A37B-7DC4695EAA94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D2DB0754-BF24-47AE-9586-C3A78260A8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44EC873B-A59F-42AF-AEAE-77983E1702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ja-JP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36B35B16-3B3F-4D82-9C67-59E3070952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493B23DE-E202-468F-852B-102E4E190634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24579" name="Rectangle 7">
            <a:extLst>
              <a:ext uri="{FF2B5EF4-FFF2-40B4-BE49-F238E27FC236}">
                <a16:creationId xmlns:a16="http://schemas.microsoft.com/office/drawing/2014/main" id="{A245D57B-0356-4869-AFE9-B0EE1A2B151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F80C788-E013-48AF-82B2-093181658F59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F4AD495D-0CA5-4B9C-854E-37EC30B644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8E5C3E8D-4AD4-4A19-A9D7-A3C0864389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625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36B35B16-3B3F-4D82-9C67-59E3070952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493B23DE-E202-468F-852B-102E4E190634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24579" name="Rectangle 7">
            <a:extLst>
              <a:ext uri="{FF2B5EF4-FFF2-40B4-BE49-F238E27FC236}">
                <a16:creationId xmlns:a16="http://schemas.microsoft.com/office/drawing/2014/main" id="{A245D57B-0356-4869-AFE9-B0EE1A2B151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F80C788-E013-48AF-82B2-093181658F59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F4AD495D-0CA5-4B9C-854E-37EC30B644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8E5C3E8D-4AD4-4A19-A9D7-A3C0864389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322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8227A9EE-606F-409F-B4D2-6A831E8A52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3E00A736-601C-463D-93C7-C0C97AD30A71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9219" name="Rectangle 7">
            <a:extLst>
              <a:ext uri="{FF2B5EF4-FFF2-40B4-BE49-F238E27FC236}">
                <a16:creationId xmlns:a16="http://schemas.microsoft.com/office/drawing/2014/main" id="{D2567ED5-5AF3-440E-9326-31B8FB8E75F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DFBEF32-C1BD-4E17-8A01-337B91A5EEE5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52BB5D48-5963-463F-9A30-35D55A27CF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7E17BD7F-2E46-4139-BDAA-B1A170DD9D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490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F499CB18-4032-4E43-BB91-17272B4FE0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27D98F3F-74E5-48C9-BEB0-F04A3BAC480D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3315" name="Rectangle 7">
            <a:extLst>
              <a:ext uri="{FF2B5EF4-FFF2-40B4-BE49-F238E27FC236}">
                <a16:creationId xmlns:a16="http://schemas.microsoft.com/office/drawing/2014/main" id="{C8546D79-AABC-46FD-9662-E3635A0D753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EC1A746-1E65-4F0E-9BD6-8432FA59B4B2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8BDDDDF7-C8BB-4F57-B37F-7E421CCB2E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503F37E0-46D5-43C8-A878-4CBBD4FF84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959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2276F6A2-E50B-49C5-A46E-175CDFED81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73F7024E-4888-42CB-9748-58F628222E12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7171" name="Rectangle 7">
            <a:extLst>
              <a:ext uri="{FF2B5EF4-FFF2-40B4-BE49-F238E27FC236}">
                <a16:creationId xmlns:a16="http://schemas.microsoft.com/office/drawing/2014/main" id="{9C4EB968-0EB1-4A9B-8D77-5146E89A18F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AB717BC-7693-4D8F-8B4A-FC613D71764D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3C37217F-320E-4EBB-9DF7-A9921FD522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88C64BAE-6838-4415-A505-7B3583DB6F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F499CB18-4032-4E43-BB91-17272B4FE0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27D98F3F-74E5-48C9-BEB0-F04A3BAC480D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7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3315" name="Rectangle 7">
            <a:extLst>
              <a:ext uri="{FF2B5EF4-FFF2-40B4-BE49-F238E27FC236}">
                <a16:creationId xmlns:a16="http://schemas.microsoft.com/office/drawing/2014/main" id="{C8546D79-AABC-46FD-9662-E3635A0D753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EC1A746-1E65-4F0E-9BD6-8432FA59B4B2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7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8BDDDDF7-C8BB-4F57-B37F-7E421CCB2E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503F37E0-46D5-43C8-A878-4CBBD4FF84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273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36B35B16-3B3F-4D82-9C67-59E3070952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493B23DE-E202-468F-852B-102E4E190634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8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24579" name="Rectangle 7">
            <a:extLst>
              <a:ext uri="{FF2B5EF4-FFF2-40B4-BE49-F238E27FC236}">
                <a16:creationId xmlns:a16="http://schemas.microsoft.com/office/drawing/2014/main" id="{A245D57B-0356-4869-AFE9-B0EE1A2B151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F80C788-E013-48AF-82B2-093181658F59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8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F4AD495D-0CA5-4B9C-854E-37EC30B644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8E5C3E8D-4AD4-4A19-A9D7-A3C0864389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97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DE8CD9DC-D160-474C-9143-F2EF2AEB7E0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56C860-ABAA-4712-83E7-4496EA16ADF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5293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0FB8317A-D180-434E-B8BC-2BFE647A082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06249-A2B0-41ED-9C3E-CFB757AC59C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06255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5BF9B3A7-6B12-43CD-8977-62E1EE2B8BF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57320F-D911-4EE5-9635-DD0ABB1C2AC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39777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タイトル、テキスト、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92EBE96B-C33E-46A8-88B2-214ED719D8C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2E7CD6-0849-4B4F-93F0-1C8799A952B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64538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表プレースホル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ja-JP" altLang="en-US" noProof="0" dirty="0"/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3F54C881-6EB8-4AE7-B1F2-2363DB6041E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5F570-5769-4B4C-9418-98E223823D6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40435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2BA6501B-B72D-4E8C-BC2F-E4C1CCED3D2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020910-3E8F-4DC8-B0F6-82051DAED11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65863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C4A6105A-07BF-4DA0-8E9C-668D7E4768F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4584ED-5C77-4E28-8133-AB45F27130B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19195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FE3499F6-9813-4C66-96BB-E9F0CE8CA9B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307346-2ECF-409F-BBDA-4062D65ACB2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30559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AF907BF2-72C3-4BA3-A27B-3FF4ADA0C79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33BB9F-5CBE-4245-AD19-6B278565E42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99255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Rectangle 19">
            <a:extLst>
              <a:ext uri="{FF2B5EF4-FFF2-40B4-BE49-F238E27FC236}">
                <a16:creationId xmlns:a16="http://schemas.microsoft.com/office/drawing/2014/main" id="{9225E3C6-452A-4742-AD4C-49AC2FDFC1C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265982-8451-408D-AFF7-5E545D42A63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31189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>
            <a:extLst>
              <a:ext uri="{FF2B5EF4-FFF2-40B4-BE49-F238E27FC236}">
                <a16:creationId xmlns:a16="http://schemas.microsoft.com/office/drawing/2014/main" id="{C055EBF0-EA6A-4810-8FC2-8FFFB8EEE70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48713B-3B00-45F2-AE2F-0E4BD028587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88198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722B42CD-41B1-4588-BEFF-01561FD52C7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665680-41F2-4AAB-8326-C1842E18EEB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56677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A8C5A3FF-EFCD-49EC-B97F-2F8D37296DA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F7205-B824-4118-9279-DFFFD8FA8F4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6770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8" descr="１番左">
            <a:extLst>
              <a:ext uri="{FF2B5EF4-FFF2-40B4-BE49-F238E27FC236}">
                <a16:creationId xmlns:a16="http://schemas.microsoft.com/office/drawing/2014/main" id="{07CC0F96-02AA-421D-B894-935992E04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511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B9A069F3-3B1B-4995-BB97-3FC5EEF6E2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7D1ED7E7-764A-4364-BFA2-549F575A67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9" name="Line 7">
            <a:extLst>
              <a:ext uri="{FF2B5EF4-FFF2-40B4-BE49-F238E27FC236}">
                <a16:creationId xmlns:a16="http://schemas.microsoft.com/office/drawing/2014/main" id="{443563A0-20FD-41C3-A47E-8EF07B54F67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5976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pic>
        <p:nvPicPr>
          <p:cNvPr id="1030" name="Picture 17" descr="191_english5">
            <a:extLst>
              <a:ext uri="{FF2B5EF4-FFF2-40B4-BE49-F238E27FC236}">
                <a16:creationId xmlns:a16="http://schemas.microsoft.com/office/drawing/2014/main" id="{3ACDC426-506A-4C72-9425-E3002F47A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6689725"/>
            <a:ext cx="3706812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3" name="Rectangle 19">
            <a:extLst>
              <a:ext uri="{FF2B5EF4-FFF2-40B4-BE49-F238E27FC236}">
                <a16:creationId xmlns:a16="http://schemas.microsoft.com/office/drawing/2014/main" id="{8692F46B-9FF1-40FC-AD09-BBEAAF3230A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4D4D4D"/>
                </a:solidFill>
              </a:defRPr>
            </a:lvl1pPr>
          </a:lstStyle>
          <a:p>
            <a:pPr>
              <a:defRPr/>
            </a:pPr>
            <a:fld id="{EC18ABA0-8932-477D-9AD3-F8424DD6382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graphicFrame>
        <p:nvGraphicFramePr>
          <p:cNvPr id="1032" name="Object 20">
            <a:extLst>
              <a:ext uri="{FF2B5EF4-FFF2-40B4-BE49-F238E27FC236}">
                <a16:creationId xmlns:a16="http://schemas.microsoft.com/office/drawing/2014/main" id="{8B9E1C35-B604-47C8-897A-B4FE8D7A2A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72475" y="15875"/>
          <a:ext cx="623888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 DESIGNER" r:id="rId17" imgW="2743200" imgH="1536480" progId="Corel DESIGNER.Graphic.10">
                  <p:embed/>
                </p:oleObj>
              </mc:Choice>
              <mc:Fallback>
                <p:oleObj name="Corel DESIGNER" r:id="rId17" imgW="2743200" imgH="1536480" progId="Corel DESIGNER.Graphic.10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2475" y="15875"/>
                        <a:ext cx="623888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5.png"/><Relationship Id="rId5" Type="http://schemas.openxmlformats.org/officeDocument/2006/relationships/image" Target="../media/image14.svg"/><Relationship Id="rId10" Type="http://schemas.openxmlformats.org/officeDocument/2006/relationships/image" Target="../media/image12.png"/><Relationship Id="rId4" Type="http://schemas.openxmlformats.org/officeDocument/2006/relationships/image" Target="../media/image13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OpenRTM/RTM_Tutorial/master/script/install_raspimouse_simulator.sh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RTM/RTM_Tutorial/releases/download/online_0.4/RTM_Tutorial.zi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rtm.org/openrtm/ja/tutorial/robomech2021#instal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hyperlink" Target="https://github.com/OpenRTM/RTM_Tutorial/releases/download/online_0.4/RTM_Tutorial.zip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FFAB784-66AD-464E-93F2-21A781CF8B3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9750" y="2130425"/>
            <a:ext cx="8064500" cy="1470025"/>
          </a:xfrm>
        </p:spPr>
        <p:txBody>
          <a:bodyPr/>
          <a:lstStyle/>
          <a:p>
            <a:pPr algn="l" eaLnBrk="1" hangingPunct="1"/>
            <a:r>
              <a:rPr lang="ja-JP" altLang="en-US" sz="3600" b="1" dirty="0">
                <a:solidFill>
                  <a:srgbClr val="5F5F5F"/>
                </a:solidFill>
              </a:rPr>
              <a:t>インストールの確認</a:t>
            </a:r>
            <a:endParaRPr lang="ja-JP" altLang="en-US" sz="3600" dirty="0">
              <a:solidFill>
                <a:srgbClr val="5F5F5F"/>
              </a:solidFill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54C9C696-63C9-401B-8081-C60078B02FC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50825" y="4700588"/>
            <a:ext cx="7304088" cy="1752600"/>
          </a:xfrm>
        </p:spPr>
        <p:txBody>
          <a:bodyPr/>
          <a:lstStyle/>
          <a:p>
            <a:pPr algn="l" eaLnBrk="1" hangingPunct="1"/>
            <a:r>
              <a:rPr lang="ja-JP" altLang="en-US" dirty="0">
                <a:solidFill>
                  <a:srgbClr val="5F5F5F"/>
                </a:solidFill>
              </a:rPr>
              <a:t>宮本 信彦</a:t>
            </a:r>
          </a:p>
          <a:p>
            <a:pPr algn="l" eaLnBrk="1" hangingPunct="1"/>
            <a:r>
              <a:rPr lang="ja-JP" altLang="en-US" sz="2000" dirty="0">
                <a:solidFill>
                  <a:srgbClr val="5F5F5F"/>
                </a:solidFill>
              </a:rPr>
              <a:t>国立研究開発法人産業技術総合研究所</a:t>
            </a:r>
          </a:p>
          <a:p>
            <a:pPr algn="l" eaLnBrk="1" hangingPunct="1"/>
            <a:r>
              <a:rPr lang="ja-JP" altLang="en-US" sz="2000" dirty="0">
                <a:solidFill>
                  <a:srgbClr val="5F5F5F"/>
                </a:solidFill>
              </a:rPr>
              <a:t>インダストリアル</a:t>
            </a:r>
            <a:r>
              <a:rPr lang="en-US" altLang="ja-JP" sz="2000">
                <a:solidFill>
                  <a:srgbClr val="5F5F5F"/>
                </a:solidFill>
              </a:rPr>
              <a:t>CPS</a:t>
            </a:r>
            <a:r>
              <a:rPr lang="ja-JP" altLang="en-US" sz="2000">
                <a:solidFill>
                  <a:srgbClr val="5F5F5F"/>
                </a:solidFill>
              </a:rPr>
              <a:t>研究</a:t>
            </a:r>
            <a:r>
              <a:rPr lang="ja-JP" altLang="en-US" sz="2000" dirty="0">
                <a:solidFill>
                  <a:srgbClr val="5F5F5F"/>
                </a:solidFill>
              </a:rPr>
              <a:t>センター</a:t>
            </a:r>
            <a:endParaRPr lang="en-US" altLang="ja-JP" sz="2000" dirty="0">
              <a:solidFill>
                <a:srgbClr val="5F5F5F"/>
              </a:solidFill>
            </a:endParaRPr>
          </a:p>
          <a:p>
            <a:pPr algn="l" eaLnBrk="1" hangingPunct="1"/>
            <a:r>
              <a:rPr lang="ja-JP" altLang="en-US" sz="2000" dirty="0">
                <a:solidFill>
                  <a:srgbClr val="5F5F5F"/>
                </a:solidFill>
              </a:rPr>
              <a:t>ソフトウェアプラットフォーム研究チーム</a:t>
            </a:r>
          </a:p>
        </p:txBody>
      </p:sp>
      <p:pic>
        <p:nvPicPr>
          <p:cNvPr id="4100" name="Picture 7">
            <a:extLst>
              <a:ext uri="{FF2B5EF4-FFF2-40B4-BE49-F238E27FC236}">
                <a16:creationId xmlns:a16="http://schemas.microsoft.com/office/drawing/2014/main" id="{AEEB1C83-3FAD-4EB4-8288-923DDD4A3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638" y="4149725"/>
            <a:ext cx="3514725" cy="2300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8" name="四角形: 角を丸くする 23557">
            <a:extLst>
              <a:ext uri="{FF2B5EF4-FFF2-40B4-BE49-F238E27FC236}">
                <a16:creationId xmlns:a16="http://schemas.microsoft.com/office/drawing/2014/main" id="{C9F0B23C-4FC7-4515-8BC5-37F44E38B93B}"/>
              </a:ext>
            </a:extLst>
          </p:cNvPr>
          <p:cNvSpPr/>
          <p:nvPr/>
        </p:nvSpPr>
        <p:spPr>
          <a:xfrm>
            <a:off x="3179310" y="1662373"/>
            <a:ext cx="3679089" cy="18599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553" name="図 23552">
            <a:extLst>
              <a:ext uri="{FF2B5EF4-FFF2-40B4-BE49-F238E27FC236}">
                <a16:creationId xmlns:a16="http://schemas.microsoft.com/office/drawing/2014/main" id="{A88060ED-BE55-40CD-AEC3-3C71D7359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4927" y="2338345"/>
            <a:ext cx="1313013" cy="787465"/>
          </a:xfrm>
          <a:prstGeom prst="rect">
            <a:avLst/>
          </a:prstGeom>
        </p:spPr>
      </p:pic>
      <p:sp>
        <p:nvSpPr>
          <p:cNvPr id="23554" name="スライド番号プレースホルダ 1">
            <a:extLst>
              <a:ext uri="{FF2B5EF4-FFF2-40B4-BE49-F238E27FC236}">
                <a16:creationId xmlns:a16="http://schemas.microsoft.com/office/drawing/2014/main" id="{A8135C90-8A69-464E-8D99-F988E2C971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EF3A91-BECD-4A16-8C32-32ED5B8C039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400"/>
          </a:p>
        </p:txBody>
      </p:sp>
      <p:sp>
        <p:nvSpPr>
          <p:cNvPr id="23555" name="スライド番号プレースホルダ 3">
            <a:extLst>
              <a:ext uri="{FF2B5EF4-FFF2-40B4-BE49-F238E27FC236}">
                <a16:creationId xmlns:a16="http://schemas.microsoft.com/office/drawing/2014/main" id="{8DFCEF0E-7688-4484-9F94-BD286C76C50A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56407EC-5C52-4A71-8B21-6B5C840D2EEE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400"/>
          </a:p>
        </p:txBody>
      </p:sp>
      <p:sp>
        <p:nvSpPr>
          <p:cNvPr id="23557" name="Rectangle 11">
            <a:extLst>
              <a:ext uri="{FF2B5EF4-FFF2-40B4-BE49-F238E27FC236}">
                <a16:creationId xmlns:a16="http://schemas.microsoft.com/office/drawing/2014/main" id="{8C36A925-BB7A-442F-9851-4A9F90BAFE2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4000" dirty="0">
                <a:solidFill>
                  <a:srgbClr val="5F5F5F"/>
                </a:solidFill>
              </a:rPr>
              <a:t>作業環境</a:t>
            </a:r>
            <a:r>
              <a:rPr lang="en-US" altLang="ja-JP" sz="4000" dirty="0">
                <a:solidFill>
                  <a:srgbClr val="5F5F5F"/>
                </a:solidFill>
              </a:rPr>
              <a:t>(</a:t>
            </a:r>
            <a:r>
              <a:rPr lang="ja-JP" altLang="en-US" sz="4000" kern="0" dirty="0">
                <a:solidFill>
                  <a:srgbClr val="5F5F5F"/>
                </a:solidFill>
              </a:rPr>
              <a:t>貸出</a:t>
            </a:r>
            <a:r>
              <a:rPr lang="en-US" altLang="ja-JP" sz="4000" kern="0" dirty="0">
                <a:solidFill>
                  <a:srgbClr val="5F5F5F"/>
                </a:solidFill>
              </a:rPr>
              <a:t>PC</a:t>
            </a:r>
            <a:r>
              <a:rPr lang="ja-JP" altLang="en-US" sz="4000" kern="0" dirty="0">
                <a:solidFill>
                  <a:srgbClr val="5F5F5F"/>
                </a:solidFill>
              </a:rPr>
              <a:t>で作業を行う場合</a:t>
            </a:r>
            <a:r>
              <a:rPr lang="en-US" altLang="ja-JP" sz="4000" kern="0" dirty="0">
                <a:solidFill>
                  <a:srgbClr val="5F5F5F"/>
                </a:solidFill>
              </a:rPr>
              <a:t>)</a:t>
            </a:r>
            <a:endParaRPr lang="en-US" altLang="ja-JP" sz="4000" dirty="0">
              <a:solidFill>
                <a:srgbClr val="5F5F5F"/>
              </a:solidFill>
            </a:endParaRP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6BD899D8-9A46-4A30-8A18-062BE9DDB023}"/>
              </a:ext>
            </a:extLst>
          </p:cNvPr>
          <p:cNvGrpSpPr/>
          <p:nvPr/>
        </p:nvGrpSpPr>
        <p:grpSpPr>
          <a:xfrm>
            <a:off x="4461107" y="1078364"/>
            <a:ext cx="1313013" cy="1089247"/>
            <a:chOff x="3161864" y="2127353"/>
            <a:chExt cx="1313013" cy="1089247"/>
          </a:xfrm>
        </p:grpSpPr>
        <p:pic>
          <p:nvPicPr>
            <p:cNvPr id="5" name="グラフィックス 4" descr="ノート PC 単色塗りつぶし">
              <a:extLst>
                <a:ext uri="{FF2B5EF4-FFF2-40B4-BE49-F238E27FC236}">
                  <a16:creationId xmlns:a16="http://schemas.microsoft.com/office/drawing/2014/main" id="{47414344-1978-42BD-9215-4538D4CFB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61170" y="2127353"/>
              <a:ext cx="914400" cy="914400"/>
            </a:xfrm>
            <a:prstGeom prst="rect">
              <a:avLst/>
            </a:prstGeom>
          </p:spPr>
        </p:pic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945ABE3B-A268-4F64-A741-A94D4AC7BCB0}"/>
                </a:ext>
              </a:extLst>
            </p:cNvPr>
            <p:cNvSpPr txBox="1"/>
            <p:nvPr/>
          </p:nvSpPr>
          <p:spPr>
            <a:xfrm>
              <a:off x="3161864" y="2908823"/>
              <a:ext cx="131301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kern="0" dirty="0">
                  <a:solidFill>
                    <a:srgbClr val="5F5F5F"/>
                  </a:solidFill>
                </a:rPr>
                <a:t>貸出</a:t>
              </a:r>
              <a:r>
                <a:rPr lang="en-US" altLang="ja-JP" kern="0" dirty="0">
                  <a:solidFill>
                    <a:srgbClr val="5F5F5F"/>
                  </a:solidFill>
                </a:rPr>
                <a:t>PC</a:t>
              </a:r>
              <a:endParaRPr lang="ja-JP" altLang="en-US" dirty="0"/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2EFAC68E-97EB-40E7-B94E-EC59BDE458A3}"/>
              </a:ext>
            </a:extLst>
          </p:cNvPr>
          <p:cNvGrpSpPr/>
          <p:nvPr/>
        </p:nvGrpSpPr>
        <p:grpSpPr>
          <a:xfrm>
            <a:off x="3217677" y="2258546"/>
            <a:ext cx="858512" cy="977196"/>
            <a:chOff x="1853507" y="3639979"/>
            <a:chExt cx="858512" cy="977196"/>
          </a:xfrm>
        </p:grpSpPr>
        <p:pic>
          <p:nvPicPr>
            <p:cNvPr id="1028" name="Picture 4" descr="ズーム, ロゴ アイコン">
              <a:extLst>
                <a:ext uri="{FF2B5EF4-FFF2-40B4-BE49-F238E27FC236}">
                  <a16:creationId xmlns:a16="http://schemas.microsoft.com/office/drawing/2014/main" id="{5842242B-0F93-4143-9455-245ECB2D83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2129" y="3639979"/>
              <a:ext cx="701268" cy="701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C949D1B4-0904-4D02-A8CE-A7F677AA7F13}"/>
                </a:ext>
              </a:extLst>
            </p:cNvPr>
            <p:cNvSpPr txBox="1"/>
            <p:nvPr/>
          </p:nvSpPr>
          <p:spPr>
            <a:xfrm>
              <a:off x="1853507" y="4309398"/>
              <a:ext cx="85851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kern="0" dirty="0">
                  <a:solidFill>
                    <a:srgbClr val="5F5F5F"/>
                  </a:solidFill>
                </a:rPr>
                <a:t>ZOOM</a:t>
              </a:r>
              <a:endParaRPr lang="ja-JP" altLang="en-US" dirty="0"/>
            </a:p>
          </p:txBody>
        </p:sp>
      </p:grpSp>
      <p:pic>
        <p:nvPicPr>
          <p:cNvPr id="28" name="図 27" descr="アイコン&#10;&#10;自動的に生成された説明">
            <a:extLst>
              <a:ext uri="{FF2B5EF4-FFF2-40B4-BE49-F238E27FC236}">
                <a16:creationId xmlns:a16="http://schemas.microsoft.com/office/drawing/2014/main" id="{4D3F3287-93E4-4CE3-AA69-BAA52AB309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540" y="1233705"/>
            <a:ext cx="610039" cy="610039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547DC50F-EB2C-4A3D-81AF-A4E941D46A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61037" y="2373652"/>
            <a:ext cx="1027573" cy="745654"/>
          </a:xfrm>
          <a:prstGeom prst="rect">
            <a:avLst/>
          </a:prstGeom>
        </p:spPr>
      </p:pic>
      <p:pic>
        <p:nvPicPr>
          <p:cNvPr id="1030" name="Picture 6" descr="ホーム">
            <a:extLst>
              <a:ext uri="{FF2B5EF4-FFF2-40B4-BE49-F238E27FC236}">
                <a16:creationId xmlns:a16="http://schemas.microsoft.com/office/drawing/2014/main" id="{41F92E46-D35F-4BE3-A73C-BB9CBD2B1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699" y="2194256"/>
            <a:ext cx="667386" cy="41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FAEE9D12-C1B8-406A-9045-6B1DD87C2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851" y="2163008"/>
            <a:ext cx="413175" cy="41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C99E491-CA3E-4D41-9010-2CA66F8BA5FA}"/>
              </a:ext>
            </a:extLst>
          </p:cNvPr>
          <p:cNvSpPr txBox="1"/>
          <p:nvPr/>
        </p:nvSpPr>
        <p:spPr>
          <a:xfrm>
            <a:off x="4705608" y="3159510"/>
            <a:ext cx="121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kern="0" dirty="0">
                <a:solidFill>
                  <a:srgbClr val="5F5F5F"/>
                </a:solidFill>
              </a:rPr>
              <a:t>開発ツール</a:t>
            </a:r>
            <a:endParaRPr lang="ja-JP" altLang="en-US" dirty="0"/>
          </a:p>
        </p:txBody>
      </p:sp>
      <p:cxnSp>
        <p:nvCxnSpPr>
          <p:cNvPr id="23560" name="直線コネクタ 23559">
            <a:extLst>
              <a:ext uri="{FF2B5EF4-FFF2-40B4-BE49-F238E27FC236}">
                <a16:creationId xmlns:a16="http://schemas.microsoft.com/office/drawing/2014/main" id="{161DCBE7-E89B-4F18-8226-35FF437242B1}"/>
              </a:ext>
            </a:extLst>
          </p:cNvPr>
          <p:cNvCxnSpPr>
            <a:cxnSpLocks/>
            <a:stCxn id="5" idx="1"/>
            <a:endCxn id="28" idx="3"/>
          </p:cNvCxnSpPr>
          <p:nvPr/>
        </p:nvCxnSpPr>
        <p:spPr>
          <a:xfrm flipH="1">
            <a:off x="1829579" y="1535564"/>
            <a:ext cx="2830834" cy="316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626B762F-C5B3-44B5-9035-576DA2EF7E44}"/>
              </a:ext>
            </a:extLst>
          </p:cNvPr>
          <p:cNvSpPr txBox="1"/>
          <p:nvPr/>
        </p:nvSpPr>
        <p:spPr>
          <a:xfrm>
            <a:off x="1879110" y="1566671"/>
            <a:ext cx="13083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kern="0" dirty="0">
                <a:solidFill>
                  <a:srgbClr val="5F5F5F"/>
                </a:solidFill>
              </a:rPr>
              <a:t>インターネット</a:t>
            </a:r>
            <a:endParaRPr lang="ja-JP" altLang="en-US" dirty="0"/>
          </a:p>
        </p:txBody>
      </p:sp>
      <p:sp>
        <p:nvSpPr>
          <p:cNvPr id="74" name="四角形: 角を丸くする 73">
            <a:extLst>
              <a:ext uri="{FF2B5EF4-FFF2-40B4-BE49-F238E27FC236}">
                <a16:creationId xmlns:a16="http://schemas.microsoft.com/office/drawing/2014/main" id="{4D1ED0FA-B5C3-4538-9F64-FDCFC072ABB4}"/>
              </a:ext>
            </a:extLst>
          </p:cNvPr>
          <p:cNvSpPr/>
          <p:nvPr/>
        </p:nvSpPr>
        <p:spPr>
          <a:xfrm>
            <a:off x="2323848" y="4802521"/>
            <a:ext cx="1753097" cy="165038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四角形: 角を丸くする 74">
            <a:extLst>
              <a:ext uri="{FF2B5EF4-FFF2-40B4-BE49-F238E27FC236}">
                <a16:creationId xmlns:a16="http://schemas.microsoft.com/office/drawing/2014/main" id="{92D2C333-2E2F-4787-B00E-E99DFA067845}"/>
              </a:ext>
            </a:extLst>
          </p:cNvPr>
          <p:cNvSpPr/>
          <p:nvPr/>
        </p:nvSpPr>
        <p:spPr>
          <a:xfrm>
            <a:off x="4398080" y="4808195"/>
            <a:ext cx="2993779" cy="178327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6" name="図 75">
            <a:extLst>
              <a:ext uri="{FF2B5EF4-FFF2-40B4-BE49-F238E27FC236}">
                <a16:creationId xmlns:a16="http://schemas.microsoft.com/office/drawing/2014/main" id="{BA7843E3-55DB-4494-82D4-A97E59EAB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387" y="5484167"/>
            <a:ext cx="1313013" cy="787465"/>
          </a:xfrm>
          <a:prstGeom prst="rect">
            <a:avLst/>
          </a:prstGeom>
        </p:spPr>
      </p:pic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3506A773-08B1-442C-8A1E-2C2A519975CE}"/>
              </a:ext>
            </a:extLst>
          </p:cNvPr>
          <p:cNvGrpSpPr/>
          <p:nvPr/>
        </p:nvGrpSpPr>
        <p:grpSpPr>
          <a:xfrm>
            <a:off x="2350548" y="4241784"/>
            <a:ext cx="1681392" cy="1089247"/>
            <a:chOff x="594202" y="2127353"/>
            <a:chExt cx="1681392" cy="1089247"/>
          </a:xfrm>
        </p:grpSpPr>
        <p:pic>
          <p:nvPicPr>
            <p:cNvPr id="79" name="グラフィックス 78" descr="コンピューター 単色塗りつぶし">
              <a:extLst>
                <a:ext uri="{FF2B5EF4-FFF2-40B4-BE49-F238E27FC236}">
                  <a16:creationId xmlns:a16="http://schemas.microsoft.com/office/drawing/2014/main" id="{B469C5FB-2134-4EA1-A0FD-520BE12D0B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77698" y="2127353"/>
              <a:ext cx="914400" cy="914400"/>
            </a:xfrm>
            <a:prstGeom prst="rect">
              <a:avLst/>
            </a:prstGeom>
          </p:spPr>
        </p:pic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037364FE-A36D-428F-9B12-E78212171A0C}"/>
                </a:ext>
              </a:extLst>
            </p:cNvPr>
            <p:cNvSpPr txBox="1"/>
            <p:nvPr/>
          </p:nvSpPr>
          <p:spPr>
            <a:xfrm>
              <a:off x="594202" y="2908823"/>
              <a:ext cx="168139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kern="0" dirty="0">
                  <a:solidFill>
                    <a:srgbClr val="5F5F5F"/>
                  </a:solidFill>
                </a:rPr>
                <a:t>PC</a:t>
              </a:r>
              <a:r>
                <a:rPr lang="ja-JP" altLang="en-US" kern="0" dirty="0">
                  <a:solidFill>
                    <a:srgbClr val="5F5F5F"/>
                  </a:solidFill>
                </a:rPr>
                <a:t>やタブレット端末</a:t>
              </a:r>
              <a:endParaRPr lang="ja-JP" altLang="en-US" dirty="0"/>
            </a:p>
          </p:txBody>
        </p:sp>
      </p:grp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22AE89E4-3742-44A9-882C-0259F2A881C7}"/>
              </a:ext>
            </a:extLst>
          </p:cNvPr>
          <p:cNvGrpSpPr/>
          <p:nvPr/>
        </p:nvGrpSpPr>
        <p:grpSpPr>
          <a:xfrm>
            <a:off x="4994567" y="4224186"/>
            <a:ext cx="1313013" cy="1089247"/>
            <a:chOff x="3161864" y="2127353"/>
            <a:chExt cx="1313013" cy="1089247"/>
          </a:xfrm>
        </p:grpSpPr>
        <p:pic>
          <p:nvPicPr>
            <p:cNvPr id="82" name="グラフィックス 81" descr="ノート PC 単色塗りつぶし">
              <a:extLst>
                <a:ext uri="{FF2B5EF4-FFF2-40B4-BE49-F238E27FC236}">
                  <a16:creationId xmlns:a16="http://schemas.microsoft.com/office/drawing/2014/main" id="{655E8773-E704-4207-8FCA-060282F78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61170" y="2127353"/>
              <a:ext cx="914400" cy="914400"/>
            </a:xfrm>
            <a:prstGeom prst="rect">
              <a:avLst/>
            </a:prstGeom>
          </p:spPr>
        </p:pic>
        <p:sp>
          <p:nvSpPr>
            <p:cNvPr id="83" name="テキスト ボックス 82">
              <a:extLst>
                <a:ext uri="{FF2B5EF4-FFF2-40B4-BE49-F238E27FC236}">
                  <a16:creationId xmlns:a16="http://schemas.microsoft.com/office/drawing/2014/main" id="{B3BFD843-C673-47C4-B1EB-883424FB8839}"/>
                </a:ext>
              </a:extLst>
            </p:cNvPr>
            <p:cNvSpPr txBox="1"/>
            <p:nvPr/>
          </p:nvSpPr>
          <p:spPr>
            <a:xfrm>
              <a:off x="3161864" y="2908823"/>
              <a:ext cx="131301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kern="0" dirty="0">
                  <a:solidFill>
                    <a:srgbClr val="5F5F5F"/>
                  </a:solidFill>
                </a:rPr>
                <a:t>貸出</a:t>
              </a:r>
              <a:r>
                <a:rPr lang="en-US" altLang="ja-JP" kern="0" dirty="0">
                  <a:solidFill>
                    <a:srgbClr val="5F5F5F"/>
                  </a:solidFill>
                </a:rPr>
                <a:t>PC</a:t>
              </a:r>
              <a:endParaRPr lang="ja-JP" altLang="en-US" dirty="0"/>
            </a:p>
          </p:txBody>
        </p:sp>
      </p:grpSp>
      <p:pic>
        <p:nvPicPr>
          <p:cNvPr id="84" name="図 83">
            <a:extLst>
              <a:ext uri="{FF2B5EF4-FFF2-40B4-BE49-F238E27FC236}">
                <a16:creationId xmlns:a16="http://schemas.microsoft.com/office/drawing/2014/main" id="{2AA672EE-9BC0-420E-8892-625699FE468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37745" y="4149413"/>
            <a:ext cx="1152525" cy="981075"/>
          </a:xfrm>
          <a:prstGeom prst="rect">
            <a:avLst/>
          </a:prstGeom>
        </p:spPr>
      </p:pic>
      <p:pic>
        <p:nvPicPr>
          <p:cNvPr id="85" name="Picture 2" descr="インターネットの電波エリア - イラスト/フリー素材/アイコン/クリップアート/絵/シンプル">
            <a:extLst>
              <a:ext uri="{FF2B5EF4-FFF2-40B4-BE49-F238E27FC236}">
                <a16:creationId xmlns:a16="http://schemas.microsoft.com/office/drawing/2014/main" id="{A2BC9990-D025-4186-BD02-AF35AEB1A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061440" y="4218799"/>
            <a:ext cx="626036" cy="626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2" descr="インターネットの電波エリア - イラスト/フリー素材/アイコン/クリップアート/絵/シンプル">
            <a:extLst>
              <a:ext uri="{FF2B5EF4-FFF2-40B4-BE49-F238E27FC236}">
                <a16:creationId xmlns:a16="http://schemas.microsoft.com/office/drawing/2014/main" id="{040C4E52-C5C7-4EF3-AE0C-78AB892F2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174590" y="4196689"/>
            <a:ext cx="626036" cy="626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7" name="グループ化 86">
            <a:extLst>
              <a:ext uri="{FF2B5EF4-FFF2-40B4-BE49-F238E27FC236}">
                <a16:creationId xmlns:a16="http://schemas.microsoft.com/office/drawing/2014/main" id="{574D25AE-FD9F-41FC-9EBE-035A1FD6AF86}"/>
              </a:ext>
            </a:extLst>
          </p:cNvPr>
          <p:cNvGrpSpPr/>
          <p:nvPr/>
        </p:nvGrpSpPr>
        <p:grpSpPr>
          <a:xfrm>
            <a:off x="2730475" y="5389301"/>
            <a:ext cx="858512" cy="977196"/>
            <a:chOff x="1853507" y="3639979"/>
            <a:chExt cx="858512" cy="977196"/>
          </a:xfrm>
        </p:grpSpPr>
        <p:pic>
          <p:nvPicPr>
            <p:cNvPr id="88" name="Picture 4" descr="ズーム, ロゴ アイコン">
              <a:extLst>
                <a:ext uri="{FF2B5EF4-FFF2-40B4-BE49-F238E27FC236}">
                  <a16:creationId xmlns:a16="http://schemas.microsoft.com/office/drawing/2014/main" id="{5672EE58-6ED2-44B7-9794-3A61148F73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2129" y="3639979"/>
              <a:ext cx="701268" cy="701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9" name="テキスト ボックス 88">
              <a:extLst>
                <a:ext uri="{FF2B5EF4-FFF2-40B4-BE49-F238E27FC236}">
                  <a16:creationId xmlns:a16="http://schemas.microsoft.com/office/drawing/2014/main" id="{AAADBB3C-F2D9-490A-AB3A-4609C69FAC2E}"/>
                </a:ext>
              </a:extLst>
            </p:cNvPr>
            <p:cNvSpPr txBox="1"/>
            <p:nvPr/>
          </p:nvSpPr>
          <p:spPr>
            <a:xfrm>
              <a:off x="1853507" y="4309398"/>
              <a:ext cx="85851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kern="0" dirty="0">
                  <a:solidFill>
                    <a:srgbClr val="5F5F5F"/>
                  </a:solidFill>
                </a:rPr>
                <a:t>ZOOM</a:t>
              </a:r>
              <a:endParaRPr lang="ja-JP" altLang="en-US" dirty="0"/>
            </a:p>
          </p:txBody>
        </p:sp>
      </p:grpSp>
      <p:pic>
        <p:nvPicPr>
          <p:cNvPr id="90" name="図 89" descr="アイコン&#10;&#10;自動的に生成された説明">
            <a:extLst>
              <a:ext uri="{FF2B5EF4-FFF2-40B4-BE49-F238E27FC236}">
                <a16:creationId xmlns:a16="http://schemas.microsoft.com/office/drawing/2014/main" id="{8AB2BA8F-DD1A-4BE8-BDE8-A7A1864048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11" y="4394589"/>
            <a:ext cx="610039" cy="610039"/>
          </a:xfrm>
          <a:prstGeom prst="rect">
            <a:avLst/>
          </a:prstGeom>
        </p:spPr>
      </p:pic>
      <p:pic>
        <p:nvPicPr>
          <p:cNvPr id="91" name="図 90">
            <a:extLst>
              <a:ext uri="{FF2B5EF4-FFF2-40B4-BE49-F238E27FC236}">
                <a16:creationId xmlns:a16="http://schemas.microsoft.com/office/drawing/2014/main" id="{9FFBC468-B073-4CC7-867C-66C9877BAE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94497" y="5519474"/>
            <a:ext cx="1027573" cy="745654"/>
          </a:xfrm>
          <a:prstGeom prst="rect">
            <a:avLst/>
          </a:prstGeom>
        </p:spPr>
      </p:pic>
      <p:pic>
        <p:nvPicPr>
          <p:cNvPr id="92" name="Picture 6" descr="ホーム">
            <a:extLst>
              <a:ext uri="{FF2B5EF4-FFF2-40B4-BE49-F238E27FC236}">
                <a16:creationId xmlns:a16="http://schemas.microsoft.com/office/drawing/2014/main" id="{4D55BFBA-B7A7-40AE-A2D2-D6A34E7EB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159" y="5340078"/>
            <a:ext cx="667386" cy="41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8">
            <a:extLst>
              <a:ext uri="{FF2B5EF4-FFF2-40B4-BE49-F238E27FC236}">
                <a16:creationId xmlns:a16="http://schemas.microsoft.com/office/drawing/2014/main" id="{76725D0C-A7D2-4690-B957-FC8AD5121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311" y="5308830"/>
            <a:ext cx="413175" cy="41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FE9880D9-7915-406A-9979-81C29EEDBEE2}"/>
              </a:ext>
            </a:extLst>
          </p:cNvPr>
          <p:cNvSpPr txBox="1"/>
          <p:nvPr/>
        </p:nvSpPr>
        <p:spPr>
          <a:xfrm>
            <a:off x="5239068" y="6305332"/>
            <a:ext cx="121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kern="0" dirty="0">
                <a:solidFill>
                  <a:srgbClr val="5F5F5F"/>
                </a:solidFill>
              </a:rPr>
              <a:t>開発ツール</a:t>
            </a:r>
            <a:endParaRPr lang="ja-JP" altLang="en-US" dirty="0"/>
          </a:p>
        </p:txBody>
      </p: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65D3281D-2E1F-4EE7-9739-544DB876F604}"/>
              </a:ext>
            </a:extLst>
          </p:cNvPr>
          <p:cNvCxnSpPr>
            <a:stCxn id="79" idx="1"/>
            <a:endCxn id="90" idx="3"/>
          </p:cNvCxnSpPr>
          <p:nvPr/>
        </p:nvCxnSpPr>
        <p:spPr>
          <a:xfrm flipH="1">
            <a:off x="1055350" y="4698984"/>
            <a:ext cx="1678694" cy="62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F30DBB43-27F7-4235-B481-E6C6EAE9CBA1}"/>
              </a:ext>
            </a:extLst>
          </p:cNvPr>
          <p:cNvSpPr txBox="1"/>
          <p:nvPr/>
        </p:nvSpPr>
        <p:spPr>
          <a:xfrm>
            <a:off x="1110115" y="4699609"/>
            <a:ext cx="13083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kern="0" dirty="0">
                <a:solidFill>
                  <a:srgbClr val="5F5F5F"/>
                </a:solidFill>
              </a:rPr>
              <a:t>インターネット</a:t>
            </a:r>
            <a:endParaRPr lang="ja-JP" altLang="en-US" dirty="0"/>
          </a:p>
        </p:txBody>
      </p:sp>
      <p:sp>
        <p:nvSpPr>
          <p:cNvPr id="101" name="Rectangle 2">
            <a:extLst>
              <a:ext uri="{FF2B5EF4-FFF2-40B4-BE49-F238E27FC236}">
                <a16:creationId xmlns:a16="http://schemas.microsoft.com/office/drawing/2014/main" id="{F0BD73B9-30BA-45DB-8E71-6122ECB23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54" y="3737350"/>
            <a:ext cx="9480861" cy="539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</a:pPr>
            <a:r>
              <a:rPr lang="ja-JP" altLang="en-US" sz="2400" kern="0" dirty="0">
                <a:solidFill>
                  <a:srgbClr val="5F5F5F"/>
                </a:solidFill>
              </a:rPr>
              <a:t>ただし、第</a:t>
            </a:r>
            <a:r>
              <a:rPr lang="en-US" altLang="ja-JP" sz="2400" kern="0" dirty="0">
                <a:solidFill>
                  <a:srgbClr val="5F5F5F"/>
                </a:solidFill>
              </a:rPr>
              <a:t>4</a:t>
            </a:r>
            <a:r>
              <a:rPr lang="ja-JP" altLang="en-US" sz="2400" kern="0" dirty="0">
                <a:solidFill>
                  <a:srgbClr val="5F5F5F"/>
                </a:solidFill>
              </a:rPr>
              <a:t>部の実習では以下のように別途</a:t>
            </a:r>
            <a:r>
              <a:rPr lang="en-US" altLang="ja-JP" sz="2400" kern="0" dirty="0">
                <a:solidFill>
                  <a:srgbClr val="5F5F5F"/>
                </a:solidFill>
              </a:rPr>
              <a:t>ZOOM</a:t>
            </a:r>
            <a:r>
              <a:rPr lang="ja-JP" altLang="en-US" sz="2400" kern="0" dirty="0">
                <a:solidFill>
                  <a:srgbClr val="5F5F5F"/>
                </a:solidFill>
              </a:rPr>
              <a:t>用端末を用意する</a:t>
            </a:r>
            <a:endParaRPr lang="en-US" altLang="ja-JP" sz="900" kern="0" dirty="0">
              <a:solidFill>
                <a:srgbClr val="5F5F5F"/>
              </a:solidFill>
            </a:endParaRPr>
          </a:p>
        </p:txBody>
      </p:sp>
      <p:sp>
        <p:nvSpPr>
          <p:cNvPr id="23565" name="吹き出し: 角を丸めた四角形 23564">
            <a:extLst>
              <a:ext uri="{FF2B5EF4-FFF2-40B4-BE49-F238E27FC236}">
                <a16:creationId xmlns:a16="http://schemas.microsoft.com/office/drawing/2014/main" id="{7BE93805-D168-4E6C-80B3-F06EECBA4349}"/>
              </a:ext>
            </a:extLst>
          </p:cNvPr>
          <p:cNvSpPr/>
          <p:nvPr/>
        </p:nvSpPr>
        <p:spPr>
          <a:xfrm>
            <a:off x="7119908" y="2345511"/>
            <a:ext cx="1865342" cy="970057"/>
          </a:xfrm>
          <a:prstGeom prst="wedgeRoundRectCallout">
            <a:avLst>
              <a:gd name="adj1" fmla="val -84967"/>
              <a:gd name="adj2" fmla="val 1557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開発ツールはインストール済み</a:t>
            </a:r>
            <a:r>
              <a:rPr lang="ja-JP" altLang="en-US" dirty="0">
                <a:solidFill>
                  <a:schemeClr val="tx1"/>
                </a:solidFill>
              </a:rPr>
              <a:t>のため、インストールの確認は不要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806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スライド番号プレースホルダ 1">
            <a:extLst>
              <a:ext uri="{FF2B5EF4-FFF2-40B4-BE49-F238E27FC236}">
                <a16:creationId xmlns:a16="http://schemas.microsoft.com/office/drawing/2014/main" id="{A8135C90-8A69-464E-8D99-F988E2C971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EF3A91-BECD-4A16-8C32-32ED5B8C039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400"/>
          </a:p>
        </p:txBody>
      </p:sp>
      <p:sp>
        <p:nvSpPr>
          <p:cNvPr id="23555" name="スライド番号プレースホルダ 3">
            <a:extLst>
              <a:ext uri="{FF2B5EF4-FFF2-40B4-BE49-F238E27FC236}">
                <a16:creationId xmlns:a16="http://schemas.microsoft.com/office/drawing/2014/main" id="{8DFCEF0E-7688-4484-9F94-BD286C76C50A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56407EC-5C52-4A71-8B21-6B5C840D2EEE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400"/>
          </a:p>
        </p:txBody>
      </p:sp>
      <p:sp>
        <p:nvSpPr>
          <p:cNvPr id="23557" name="Rectangle 11">
            <a:extLst>
              <a:ext uri="{FF2B5EF4-FFF2-40B4-BE49-F238E27FC236}">
                <a16:creationId xmlns:a16="http://schemas.microsoft.com/office/drawing/2014/main" id="{8C36A925-BB7A-442F-9851-4A9F90BAFE2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23813" y="365224"/>
            <a:ext cx="9208147" cy="865188"/>
          </a:xfrm>
        </p:spPr>
        <p:txBody>
          <a:bodyPr/>
          <a:lstStyle/>
          <a:p>
            <a:pPr eaLnBrk="1" hangingPunct="1"/>
            <a:r>
              <a:rPr lang="ja-JP" altLang="en-US" sz="4000" dirty="0">
                <a:solidFill>
                  <a:srgbClr val="5F5F5F"/>
                </a:solidFill>
              </a:rPr>
              <a:t>作業環境</a:t>
            </a:r>
            <a:r>
              <a:rPr lang="en-US" altLang="ja-JP" sz="4000" dirty="0">
                <a:solidFill>
                  <a:srgbClr val="5F5F5F"/>
                </a:solidFill>
              </a:rPr>
              <a:t>(</a:t>
            </a:r>
            <a:r>
              <a:rPr lang="ja-JP" altLang="en-US" sz="4000" dirty="0">
                <a:solidFill>
                  <a:srgbClr val="5F5F5F"/>
                </a:solidFill>
              </a:rPr>
              <a:t>受講者の</a:t>
            </a:r>
            <a:r>
              <a:rPr lang="en-US" altLang="ja-JP" sz="4000" dirty="0">
                <a:solidFill>
                  <a:srgbClr val="5F5F5F"/>
                </a:solidFill>
              </a:rPr>
              <a:t>PC</a:t>
            </a:r>
            <a:r>
              <a:rPr lang="ja-JP" altLang="en-US" sz="4000" dirty="0">
                <a:solidFill>
                  <a:srgbClr val="5F5F5F"/>
                </a:solidFill>
              </a:rPr>
              <a:t>で作業を行う場合</a:t>
            </a:r>
            <a:r>
              <a:rPr lang="en-US" altLang="ja-JP" sz="4000" kern="0" dirty="0">
                <a:solidFill>
                  <a:srgbClr val="5F5F5F"/>
                </a:solidFill>
              </a:rPr>
              <a:t>)</a:t>
            </a:r>
            <a:endParaRPr lang="en-US" altLang="ja-JP" sz="4000" dirty="0">
              <a:solidFill>
                <a:srgbClr val="5F5F5F"/>
              </a:solidFill>
            </a:endParaRPr>
          </a:p>
        </p:txBody>
      </p:sp>
      <p:sp>
        <p:nvSpPr>
          <p:cNvPr id="45" name="四角形: 角を丸くする 44">
            <a:extLst>
              <a:ext uri="{FF2B5EF4-FFF2-40B4-BE49-F238E27FC236}">
                <a16:creationId xmlns:a16="http://schemas.microsoft.com/office/drawing/2014/main" id="{B3D66FD8-DC57-4AEB-9FFE-B4C25B475D1D}"/>
              </a:ext>
            </a:extLst>
          </p:cNvPr>
          <p:cNvSpPr/>
          <p:nvPr/>
        </p:nvSpPr>
        <p:spPr>
          <a:xfrm>
            <a:off x="2631786" y="1666904"/>
            <a:ext cx="4569614" cy="1821835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7" name="図 46">
            <a:extLst>
              <a:ext uri="{FF2B5EF4-FFF2-40B4-BE49-F238E27FC236}">
                <a16:creationId xmlns:a16="http://schemas.microsoft.com/office/drawing/2014/main" id="{E4F7F924-7954-4E03-8444-DC2127E97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1979" y="2314485"/>
            <a:ext cx="1313013" cy="787465"/>
          </a:xfrm>
          <a:prstGeom prst="rect">
            <a:avLst/>
          </a:prstGeom>
        </p:spPr>
      </p:pic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2905645A-8C51-47DF-8F7E-F29A5B3AB415}"/>
              </a:ext>
            </a:extLst>
          </p:cNvPr>
          <p:cNvGrpSpPr/>
          <p:nvPr/>
        </p:nvGrpSpPr>
        <p:grpSpPr>
          <a:xfrm>
            <a:off x="3600036" y="1042369"/>
            <a:ext cx="2737061" cy="1076650"/>
            <a:chOff x="104388" y="2127353"/>
            <a:chExt cx="2737061" cy="1076650"/>
          </a:xfrm>
        </p:grpSpPr>
        <p:pic>
          <p:nvPicPr>
            <p:cNvPr id="49" name="グラフィックス 48" descr="コンピューター 単色塗りつぶし">
              <a:extLst>
                <a:ext uri="{FF2B5EF4-FFF2-40B4-BE49-F238E27FC236}">
                  <a16:creationId xmlns:a16="http://schemas.microsoft.com/office/drawing/2014/main" id="{FFCE196C-EB0E-4297-8494-B0B899D10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15718" y="2127353"/>
              <a:ext cx="914400" cy="914400"/>
            </a:xfrm>
            <a:prstGeom prst="rect">
              <a:avLst/>
            </a:prstGeom>
          </p:spPr>
        </p:pic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4B4BBF2A-9489-434A-97F4-E33124BE420E}"/>
                </a:ext>
              </a:extLst>
            </p:cNvPr>
            <p:cNvSpPr txBox="1"/>
            <p:nvPr/>
          </p:nvSpPr>
          <p:spPr>
            <a:xfrm>
              <a:off x="104388" y="2896226"/>
              <a:ext cx="273706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kern="0" dirty="0">
                  <a:solidFill>
                    <a:srgbClr val="5F5F5F"/>
                  </a:solidFill>
                </a:rPr>
                <a:t>受講者所有の</a:t>
              </a:r>
              <a:r>
                <a:rPr lang="en-US" altLang="ja-JP" kern="0" dirty="0">
                  <a:solidFill>
                    <a:srgbClr val="5F5F5F"/>
                  </a:solidFill>
                </a:rPr>
                <a:t>PC</a:t>
              </a:r>
              <a:endParaRPr lang="ja-JP" altLang="en-US" dirty="0"/>
            </a:p>
          </p:txBody>
        </p:sp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0ECF9113-09B2-4701-A743-7620385C7E23}"/>
              </a:ext>
            </a:extLst>
          </p:cNvPr>
          <p:cNvGrpSpPr/>
          <p:nvPr/>
        </p:nvGrpSpPr>
        <p:grpSpPr>
          <a:xfrm>
            <a:off x="2967574" y="2347358"/>
            <a:ext cx="858512" cy="977196"/>
            <a:chOff x="1853507" y="3639979"/>
            <a:chExt cx="858512" cy="977196"/>
          </a:xfrm>
        </p:grpSpPr>
        <p:pic>
          <p:nvPicPr>
            <p:cNvPr id="58" name="Picture 4" descr="ズーム, ロゴ アイコン">
              <a:extLst>
                <a:ext uri="{FF2B5EF4-FFF2-40B4-BE49-F238E27FC236}">
                  <a16:creationId xmlns:a16="http://schemas.microsoft.com/office/drawing/2014/main" id="{DB9E291E-544F-40B8-9B3B-6FE69C36F5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2129" y="3639979"/>
              <a:ext cx="701268" cy="701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7E18F3BA-57BE-405B-86EC-B54463088387}"/>
                </a:ext>
              </a:extLst>
            </p:cNvPr>
            <p:cNvSpPr txBox="1"/>
            <p:nvPr/>
          </p:nvSpPr>
          <p:spPr>
            <a:xfrm>
              <a:off x="1853507" y="4309398"/>
              <a:ext cx="85851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kern="0" dirty="0">
                  <a:solidFill>
                    <a:srgbClr val="5F5F5F"/>
                  </a:solidFill>
                </a:rPr>
                <a:t>ZOOM</a:t>
              </a:r>
              <a:endParaRPr lang="ja-JP" altLang="en-US" dirty="0"/>
            </a:p>
          </p:txBody>
        </p:sp>
      </p:grpSp>
      <p:pic>
        <p:nvPicPr>
          <p:cNvPr id="60" name="図 59" descr="アイコン&#10;&#10;自動的に生成された説明">
            <a:extLst>
              <a:ext uri="{FF2B5EF4-FFF2-40B4-BE49-F238E27FC236}">
                <a16:creationId xmlns:a16="http://schemas.microsoft.com/office/drawing/2014/main" id="{92876B04-7E99-4DCA-914F-1D5914EA44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14" y="1194549"/>
            <a:ext cx="610039" cy="610039"/>
          </a:xfrm>
          <a:prstGeom prst="rect">
            <a:avLst/>
          </a:prstGeom>
        </p:spPr>
      </p:pic>
      <p:pic>
        <p:nvPicPr>
          <p:cNvPr id="61" name="図 60">
            <a:extLst>
              <a:ext uri="{FF2B5EF4-FFF2-40B4-BE49-F238E27FC236}">
                <a16:creationId xmlns:a16="http://schemas.microsoft.com/office/drawing/2014/main" id="{214359C4-E314-4525-81C0-72D1FD6826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08089" y="2349792"/>
            <a:ext cx="1027573" cy="745654"/>
          </a:xfrm>
          <a:prstGeom prst="rect">
            <a:avLst/>
          </a:prstGeom>
        </p:spPr>
      </p:pic>
      <p:pic>
        <p:nvPicPr>
          <p:cNvPr id="62" name="Picture 6" descr="ホーム">
            <a:extLst>
              <a:ext uri="{FF2B5EF4-FFF2-40B4-BE49-F238E27FC236}">
                <a16:creationId xmlns:a16="http://schemas.microsoft.com/office/drawing/2014/main" id="{789720CD-7803-4785-9D24-649B86CDE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751" y="2170396"/>
            <a:ext cx="667386" cy="41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8">
            <a:extLst>
              <a:ext uri="{FF2B5EF4-FFF2-40B4-BE49-F238E27FC236}">
                <a16:creationId xmlns:a16="http://schemas.microsoft.com/office/drawing/2014/main" id="{1B604C62-86DA-4760-A4A2-57FF87D05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903" y="2139148"/>
            <a:ext cx="413175" cy="41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28926BA7-BB6E-458E-B46B-CA0A12F74B7D}"/>
              </a:ext>
            </a:extLst>
          </p:cNvPr>
          <p:cNvSpPr txBox="1"/>
          <p:nvPr/>
        </p:nvSpPr>
        <p:spPr>
          <a:xfrm>
            <a:off x="4952660" y="3135650"/>
            <a:ext cx="121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kern="0" dirty="0">
                <a:solidFill>
                  <a:srgbClr val="5F5F5F"/>
                </a:solidFill>
              </a:rPr>
              <a:t>開発ツール</a:t>
            </a:r>
            <a:endParaRPr lang="ja-JP" altLang="en-US" dirty="0"/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EA7F8D84-747C-439B-8A49-99A6A29B9DCD}"/>
              </a:ext>
            </a:extLst>
          </p:cNvPr>
          <p:cNvCxnSpPr>
            <a:stCxn id="49" idx="1"/>
            <a:endCxn id="60" idx="3"/>
          </p:cNvCxnSpPr>
          <p:nvPr/>
        </p:nvCxnSpPr>
        <p:spPr>
          <a:xfrm flipH="1">
            <a:off x="1268653" y="1499569"/>
            <a:ext cx="3242713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F0498460-576A-4EF5-BB7F-77D2FD352E01}"/>
              </a:ext>
            </a:extLst>
          </p:cNvPr>
          <p:cNvSpPr txBox="1"/>
          <p:nvPr/>
        </p:nvSpPr>
        <p:spPr>
          <a:xfrm>
            <a:off x="1296896" y="1500941"/>
            <a:ext cx="13083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kern="0" dirty="0">
                <a:solidFill>
                  <a:srgbClr val="5F5F5F"/>
                </a:solidFill>
              </a:rPr>
              <a:t>インターネット</a:t>
            </a:r>
            <a:endParaRPr lang="ja-JP" altLang="en-US" dirty="0"/>
          </a:p>
        </p:txBody>
      </p:sp>
      <p:sp>
        <p:nvSpPr>
          <p:cNvPr id="67" name="吹き出し: 角を丸めた四角形 66">
            <a:extLst>
              <a:ext uri="{FF2B5EF4-FFF2-40B4-BE49-F238E27FC236}">
                <a16:creationId xmlns:a16="http://schemas.microsoft.com/office/drawing/2014/main" id="{6647CACB-A510-4251-BF00-6E7973F94E3A}"/>
              </a:ext>
            </a:extLst>
          </p:cNvPr>
          <p:cNvSpPr/>
          <p:nvPr/>
        </p:nvSpPr>
        <p:spPr>
          <a:xfrm>
            <a:off x="7311556" y="2264313"/>
            <a:ext cx="1780102" cy="966833"/>
          </a:xfrm>
          <a:prstGeom prst="wedgeRoundRectCallout">
            <a:avLst>
              <a:gd name="adj1" fmla="val -84967"/>
              <a:gd name="adj2" fmla="val 1557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実習前にインストールする。次のスライドの「インストールの確認」を行う</a:t>
            </a:r>
          </a:p>
        </p:txBody>
      </p:sp>
      <p:sp>
        <p:nvSpPr>
          <p:cNvPr id="68" name="Rectangle 2">
            <a:extLst>
              <a:ext uri="{FF2B5EF4-FFF2-40B4-BE49-F238E27FC236}">
                <a16:creationId xmlns:a16="http://schemas.microsoft.com/office/drawing/2014/main" id="{15E58807-1BBC-446D-BEB2-64E5A7F4CB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54" y="3737350"/>
            <a:ext cx="9480861" cy="539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</a:pPr>
            <a:r>
              <a:rPr lang="ja-JP" altLang="en-US" sz="2400" kern="0" dirty="0">
                <a:solidFill>
                  <a:srgbClr val="5F5F5F"/>
                </a:solidFill>
              </a:rPr>
              <a:t>ただし、第</a:t>
            </a:r>
            <a:r>
              <a:rPr lang="en-US" altLang="ja-JP" sz="2400" kern="0" dirty="0">
                <a:solidFill>
                  <a:srgbClr val="5F5F5F"/>
                </a:solidFill>
              </a:rPr>
              <a:t>4</a:t>
            </a:r>
            <a:r>
              <a:rPr lang="ja-JP" altLang="en-US" sz="2400" kern="0" dirty="0">
                <a:solidFill>
                  <a:srgbClr val="5F5F5F"/>
                </a:solidFill>
              </a:rPr>
              <a:t>部の実習では以下のように別途</a:t>
            </a:r>
            <a:r>
              <a:rPr lang="en-US" altLang="ja-JP" sz="2400" kern="0" dirty="0">
                <a:solidFill>
                  <a:srgbClr val="5F5F5F"/>
                </a:solidFill>
              </a:rPr>
              <a:t>ZOOM</a:t>
            </a:r>
            <a:r>
              <a:rPr lang="ja-JP" altLang="en-US" sz="2400" kern="0" dirty="0">
                <a:solidFill>
                  <a:srgbClr val="5F5F5F"/>
                </a:solidFill>
              </a:rPr>
              <a:t>用端末を用意する</a:t>
            </a:r>
            <a:endParaRPr lang="en-US" altLang="ja-JP" sz="900" kern="0" dirty="0">
              <a:solidFill>
                <a:srgbClr val="5F5F5F"/>
              </a:solidFill>
            </a:endParaRPr>
          </a:p>
        </p:txBody>
      </p:sp>
      <p:sp>
        <p:nvSpPr>
          <p:cNvPr id="69" name="四角形: 角を丸くする 68">
            <a:extLst>
              <a:ext uri="{FF2B5EF4-FFF2-40B4-BE49-F238E27FC236}">
                <a16:creationId xmlns:a16="http://schemas.microsoft.com/office/drawing/2014/main" id="{C022249E-4FC2-4E99-9AFB-7E285D3A8DEF}"/>
              </a:ext>
            </a:extLst>
          </p:cNvPr>
          <p:cNvSpPr/>
          <p:nvPr/>
        </p:nvSpPr>
        <p:spPr>
          <a:xfrm>
            <a:off x="4572000" y="4802520"/>
            <a:ext cx="3150351" cy="1821835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0" name="図 69">
            <a:extLst>
              <a:ext uri="{FF2B5EF4-FFF2-40B4-BE49-F238E27FC236}">
                <a16:creationId xmlns:a16="http://schemas.microsoft.com/office/drawing/2014/main" id="{F15C9865-7DCD-4DB9-AC6E-63BB68C5E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675" y="5421315"/>
            <a:ext cx="1313013" cy="787465"/>
          </a:xfrm>
          <a:prstGeom prst="rect">
            <a:avLst/>
          </a:prstGeom>
        </p:spPr>
      </p:pic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ED8C1B73-7A1A-45B3-926F-080A0AE39432}"/>
              </a:ext>
            </a:extLst>
          </p:cNvPr>
          <p:cNvGrpSpPr/>
          <p:nvPr/>
        </p:nvGrpSpPr>
        <p:grpSpPr>
          <a:xfrm>
            <a:off x="4713574" y="4177985"/>
            <a:ext cx="2737061" cy="1076650"/>
            <a:chOff x="104388" y="2127353"/>
            <a:chExt cx="2737061" cy="1076650"/>
          </a:xfrm>
        </p:grpSpPr>
        <p:pic>
          <p:nvPicPr>
            <p:cNvPr id="72" name="グラフィックス 71" descr="コンピューター 単色塗りつぶし">
              <a:extLst>
                <a:ext uri="{FF2B5EF4-FFF2-40B4-BE49-F238E27FC236}">
                  <a16:creationId xmlns:a16="http://schemas.microsoft.com/office/drawing/2014/main" id="{A5A3C008-F9AC-4999-8510-4D3A0EBEF5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15718" y="2127353"/>
              <a:ext cx="914400" cy="914400"/>
            </a:xfrm>
            <a:prstGeom prst="rect">
              <a:avLst/>
            </a:prstGeom>
          </p:spPr>
        </p:pic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80F90E36-414E-4328-9408-2BF4182037EB}"/>
                </a:ext>
              </a:extLst>
            </p:cNvPr>
            <p:cNvSpPr txBox="1"/>
            <p:nvPr/>
          </p:nvSpPr>
          <p:spPr>
            <a:xfrm>
              <a:off x="104388" y="2896226"/>
              <a:ext cx="273706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kern="0" dirty="0">
                  <a:solidFill>
                    <a:srgbClr val="5F5F5F"/>
                  </a:solidFill>
                </a:rPr>
                <a:t>受講者所有の</a:t>
              </a:r>
              <a:r>
                <a:rPr lang="en-US" altLang="ja-JP" kern="0" dirty="0">
                  <a:solidFill>
                    <a:srgbClr val="5F5F5F"/>
                  </a:solidFill>
                </a:rPr>
                <a:t>PC</a:t>
              </a:r>
              <a:endParaRPr lang="ja-JP" altLang="en-US" dirty="0"/>
            </a:p>
          </p:txBody>
        </p:sp>
      </p:grpSp>
      <p:pic>
        <p:nvPicPr>
          <p:cNvPr id="99" name="図 98">
            <a:extLst>
              <a:ext uri="{FF2B5EF4-FFF2-40B4-BE49-F238E27FC236}">
                <a16:creationId xmlns:a16="http://schemas.microsoft.com/office/drawing/2014/main" id="{5FF65940-3BC2-49E0-AD17-878D7113B4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08785" y="5456622"/>
            <a:ext cx="1027573" cy="745654"/>
          </a:xfrm>
          <a:prstGeom prst="rect">
            <a:avLst/>
          </a:prstGeom>
        </p:spPr>
      </p:pic>
      <p:pic>
        <p:nvPicPr>
          <p:cNvPr id="100" name="Picture 6" descr="ホーム">
            <a:extLst>
              <a:ext uri="{FF2B5EF4-FFF2-40B4-BE49-F238E27FC236}">
                <a16:creationId xmlns:a16="http://schemas.microsoft.com/office/drawing/2014/main" id="{AFF42927-ED28-4212-9F31-8CB9769AD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447" y="5277226"/>
            <a:ext cx="667386" cy="41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8">
            <a:extLst>
              <a:ext uri="{FF2B5EF4-FFF2-40B4-BE49-F238E27FC236}">
                <a16:creationId xmlns:a16="http://schemas.microsoft.com/office/drawing/2014/main" id="{79086FB9-AD67-4B55-8C2B-80B754D03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99" y="5245978"/>
            <a:ext cx="413175" cy="41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8370DFB1-DA03-4A3A-9C5E-E75FA60A0AF9}"/>
              </a:ext>
            </a:extLst>
          </p:cNvPr>
          <p:cNvSpPr txBox="1"/>
          <p:nvPr/>
        </p:nvSpPr>
        <p:spPr>
          <a:xfrm>
            <a:off x="5553356" y="6242480"/>
            <a:ext cx="121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kern="0" dirty="0">
                <a:solidFill>
                  <a:srgbClr val="5F5F5F"/>
                </a:solidFill>
              </a:rPr>
              <a:t>開発ツール</a:t>
            </a:r>
            <a:endParaRPr lang="ja-JP" altLang="en-US" dirty="0"/>
          </a:p>
        </p:txBody>
      </p:sp>
      <p:pic>
        <p:nvPicPr>
          <p:cNvPr id="104" name="図 103">
            <a:extLst>
              <a:ext uri="{FF2B5EF4-FFF2-40B4-BE49-F238E27FC236}">
                <a16:creationId xmlns:a16="http://schemas.microsoft.com/office/drawing/2014/main" id="{1FAFF746-53B2-48E4-BB85-540804189A7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43734" y="4121313"/>
            <a:ext cx="1152525" cy="981075"/>
          </a:xfrm>
          <a:prstGeom prst="rect">
            <a:avLst/>
          </a:prstGeom>
        </p:spPr>
      </p:pic>
      <p:pic>
        <p:nvPicPr>
          <p:cNvPr id="105" name="Picture 2" descr="インターネットの電波エリア - イラスト/フリー素材/アイコン/クリップアート/絵/シンプル">
            <a:extLst>
              <a:ext uri="{FF2B5EF4-FFF2-40B4-BE49-F238E27FC236}">
                <a16:creationId xmlns:a16="http://schemas.microsoft.com/office/drawing/2014/main" id="{7E212F60-608D-4ABC-9AF6-47A36C8C4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467429" y="4190699"/>
            <a:ext cx="626036" cy="626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2" descr="インターネットの電波エリア - イラスト/フリー素材/アイコン/クリップアート/絵/シンプル">
            <a:extLst>
              <a:ext uri="{FF2B5EF4-FFF2-40B4-BE49-F238E27FC236}">
                <a16:creationId xmlns:a16="http://schemas.microsoft.com/office/drawing/2014/main" id="{0AC183B8-6BFB-4536-8338-C5A2935EE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580579" y="4168589"/>
            <a:ext cx="626036" cy="626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四角形: 角を丸くする 106">
            <a:extLst>
              <a:ext uri="{FF2B5EF4-FFF2-40B4-BE49-F238E27FC236}">
                <a16:creationId xmlns:a16="http://schemas.microsoft.com/office/drawing/2014/main" id="{9C47877B-F859-46DF-AF87-45920E51D460}"/>
              </a:ext>
            </a:extLst>
          </p:cNvPr>
          <p:cNvSpPr/>
          <p:nvPr/>
        </p:nvSpPr>
        <p:spPr>
          <a:xfrm>
            <a:off x="2323848" y="4802521"/>
            <a:ext cx="1753097" cy="1501536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8" name="グループ化 107">
            <a:extLst>
              <a:ext uri="{FF2B5EF4-FFF2-40B4-BE49-F238E27FC236}">
                <a16:creationId xmlns:a16="http://schemas.microsoft.com/office/drawing/2014/main" id="{0FEB11DB-B473-4419-99B9-BC162175FC7E}"/>
              </a:ext>
            </a:extLst>
          </p:cNvPr>
          <p:cNvGrpSpPr/>
          <p:nvPr/>
        </p:nvGrpSpPr>
        <p:grpSpPr>
          <a:xfrm>
            <a:off x="2352291" y="4241784"/>
            <a:ext cx="1742031" cy="1064023"/>
            <a:chOff x="595945" y="2127353"/>
            <a:chExt cx="1742031" cy="1064023"/>
          </a:xfrm>
        </p:grpSpPr>
        <p:pic>
          <p:nvPicPr>
            <p:cNvPr id="109" name="グラフィックス 108" descr="コンピューター 単色塗りつぶし">
              <a:extLst>
                <a:ext uri="{FF2B5EF4-FFF2-40B4-BE49-F238E27FC236}">
                  <a16:creationId xmlns:a16="http://schemas.microsoft.com/office/drawing/2014/main" id="{600470CE-19C8-4B6D-97FB-65B5F2B1F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09760" y="2127353"/>
              <a:ext cx="914400" cy="914400"/>
            </a:xfrm>
            <a:prstGeom prst="rect">
              <a:avLst/>
            </a:prstGeom>
          </p:spPr>
        </p:pic>
        <p:sp>
          <p:nvSpPr>
            <p:cNvPr id="110" name="テキスト ボックス 109">
              <a:extLst>
                <a:ext uri="{FF2B5EF4-FFF2-40B4-BE49-F238E27FC236}">
                  <a16:creationId xmlns:a16="http://schemas.microsoft.com/office/drawing/2014/main" id="{A0C052A1-F601-43AA-8707-7A6325268DC7}"/>
                </a:ext>
              </a:extLst>
            </p:cNvPr>
            <p:cNvSpPr txBox="1"/>
            <p:nvPr/>
          </p:nvSpPr>
          <p:spPr>
            <a:xfrm>
              <a:off x="595945" y="2883599"/>
              <a:ext cx="174203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kern="0" dirty="0">
                  <a:solidFill>
                    <a:srgbClr val="5F5F5F"/>
                  </a:solidFill>
                </a:rPr>
                <a:t>PC</a:t>
              </a:r>
              <a:r>
                <a:rPr lang="ja-JP" altLang="en-US" kern="0" dirty="0">
                  <a:solidFill>
                    <a:srgbClr val="5F5F5F"/>
                  </a:solidFill>
                </a:rPr>
                <a:t>やタブレット端末</a:t>
              </a:r>
              <a:endParaRPr lang="ja-JP" altLang="en-US" dirty="0"/>
            </a:p>
          </p:txBody>
        </p:sp>
      </p:grpSp>
      <p:grpSp>
        <p:nvGrpSpPr>
          <p:cNvPr id="111" name="グループ化 110">
            <a:extLst>
              <a:ext uri="{FF2B5EF4-FFF2-40B4-BE49-F238E27FC236}">
                <a16:creationId xmlns:a16="http://schemas.microsoft.com/office/drawing/2014/main" id="{B2AE7E0D-EBBD-4390-B42F-B14DA0044A31}"/>
              </a:ext>
            </a:extLst>
          </p:cNvPr>
          <p:cNvGrpSpPr/>
          <p:nvPr/>
        </p:nvGrpSpPr>
        <p:grpSpPr>
          <a:xfrm>
            <a:off x="2779101" y="5326860"/>
            <a:ext cx="858512" cy="977196"/>
            <a:chOff x="1853507" y="3639979"/>
            <a:chExt cx="858512" cy="977196"/>
          </a:xfrm>
        </p:grpSpPr>
        <p:pic>
          <p:nvPicPr>
            <p:cNvPr id="112" name="Picture 4" descr="ズーム, ロゴ アイコン">
              <a:extLst>
                <a:ext uri="{FF2B5EF4-FFF2-40B4-BE49-F238E27FC236}">
                  <a16:creationId xmlns:a16="http://schemas.microsoft.com/office/drawing/2014/main" id="{718D5E2B-C54C-42C9-AC1C-9EFA685130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2129" y="3639979"/>
              <a:ext cx="701268" cy="701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3" name="テキスト ボックス 112">
              <a:extLst>
                <a:ext uri="{FF2B5EF4-FFF2-40B4-BE49-F238E27FC236}">
                  <a16:creationId xmlns:a16="http://schemas.microsoft.com/office/drawing/2014/main" id="{18DC169D-1C0D-4709-8BF5-EE1E93AE450C}"/>
                </a:ext>
              </a:extLst>
            </p:cNvPr>
            <p:cNvSpPr txBox="1"/>
            <p:nvPr/>
          </p:nvSpPr>
          <p:spPr>
            <a:xfrm>
              <a:off x="1853507" y="4309398"/>
              <a:ext cx="85851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kern="0" dirty="0">
                  <a:solidFill>
                    <a:srgbClr val="5F5F5F"/>
                  </a:solidFill>
                </a:rPr>
                <a:t>ZOOM</a:t>
              </a:r>
              <a:endParaRPr lang="ja-JP" altLang="en-US" dirty="0"/>
            </a:p>
          </p:txBody>
        </p:sp>
      </p:grpSp>
      <p:pic>
        <p:nvPicPr>
          <p:cNvPr id="114" name="図 113" descr="アイコン&#10;&#10;自動的に生成された説明">
            <a:extLst>
              <a:ext uri="{FF2B5EF4-FFF2-40B4-BE49-F238E27FC236}">
                <a16:creationId xmlns:a16="http://schemas.microsoft.com/office/drawing/2014/main" id="{A0CC9FCC-A75C-4521-9200-DBEA964791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11" y="4394589"/>
            <a:ext cx="610039" cy="610039"/>
          </a:xfrm>
          <a:prstGeom prst="rect">
            <a:avLst/>
          </a:prstGeom>
        </p:spPr>
      </p:pic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969A47C2-B01D-461E-99EE-1657A943C7AB}"/>
              </a:ext>
            </a:extLst>
          </p:cNvPr>
          <p:cNvCxnSpPr>
            <a:stCxn id="109" idx="1"/>
            <a:endCxn id="114" idx="3"/>
          </p:cNvCxnSpPr>
          <p:nvPr/>
        </p:nvCxnSpPr>
        <p:spPr>
          <a:xfrm flipH="1">
            <a:off x="1055350" y="4698984"/>
            <a:ext cx="1710756" cy="62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61470525-BBE9-4B29-9874-D218C791ABF3}"/>
              </a:ext>
            </a:extLst>
          </p:cNvPr>
          <p:cNvSpPr txBox="1"/>
          <p:nvPr/>
        </p:nvSpPr>
        <p:spPr>
          <a:xfrm>
            <a:off x="1110115" y="4699609"/>
            <a:ext cx="13083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kern="0" dirty="0">
                <a:solidFill>
                  <a:srgbClr val="5F5F5F"/>
                </a:solidFill>
              </a:rPr>
              <a:t>インターネット</a:t>
            </a:r>
            <a:endParaRPr lang="ja-JP" altLang="en-US" dirty="0"/>
          </a:p>
        </p:txBody>
      </p:sp>
      <p:sp>
        <p:nvSpPr>
          <p:cNvPr id="117" name="吹き出し: 角を丸めた四角形 116">
            <a:extLst>
              <a:ext uri="{FF2B5EF4-FFF2-40B4-BE49-F238E27FC236}">
                <a16:creationId xmlns:a16="http://schemas.microsoft.com/office/drawing/2014/main" id="{EDCB0138-AA06-4FF6-AAB4-E1329C2948AD}"/>
              </a:ext>
            </a:extLst>
          </p:cNvPr>
          <p:cNvSpPr/>
          <p:nvPr/>
        </p:nvSpPr>
        <p:spPr>
          <a:xfrm>
            <a:off x="429252" y="5409241"/>
            <a:ext cx="1570361" cy="618887"/>
          </a:xfrm>
          <a:prstGeom prst="wedgeRoundRectCallout">
            <a:avLst>
              <a:gd name="adj1" fmla="val 62222"/>
              <a:gd name="adj2" fmla="val -7394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貸出</a:t>
            </a:r>
            <a:r>
              <a:rPr kumimoji="1" lang="en-US" altLang="ja-JP" dirty="0">
                <a:solidFill>
                  <a:schemeClr val="tx1"/>
                </a:solidFill>
              </a:rPr>
              <a:t>PC</a:t>
            </a:r>
            <a:r>
              <a:rPr kumimoji="1" lang="ja-JP" altLang="en-US" dirty="0">
                <a:solidFill>
                  <a:schemeClr val="tx1"/>
                </a:solidFill>
              </a:rPr>
              <a:t>でも可</a:t>
            </a:r>
          </a:p>
        </p:txBody>
      </p:sp>
    </p:spTree>
    <p:extLst>
      <p:ext uri="{BB962C8B-B14F-4D97-AF65-F5344CB8AC3E}">
        <p14:creationId xmlns:p14="http://schemas.microsoft.com/office/powerpoint/2010/main" val="2871826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スライド番号プレースホルダ 1">
            <a:extLst>
              <a:ext uri="{FF2B5EF4-FFF2-40B4-BE49-F238E27FC236}">
                <a16:creationId xmlns:a16="http://schemas.microsoft.com/office/drawing/2014/main" id="{4D39948E-6E04-4B5E-B4D8-0B6B138188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C10BC3-AA55-476A-8B13-FF39455498D8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400"/>
          </a:p>
        </p:txBody>
      </p:sp>
      <p:sp>
        <p:nvSpPr>
          <p:cNvPr id="8195" name="スライド番号プレースホルダ 3">
            <a:extLst>
              <a:ext uri="{FF2B5EF4-FFF2-40B4-BE49-F238E27FC236}">
                <a16:creationId xmlns:a16="http://schemas.microsoft.com/office/drawing/2014/main" id="{07DB895D-7F92-4D7C-ADF7-20E649F4AD24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D7C2402-1700-4266-A5E0-C1FCE08C2EF1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400"/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774D11BE-0AAC-41CE-A652-671AADD8A51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41530" y="1223963"/>
            <a:ext cx="8595955" cy="44100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ja-JP" sz="2000" dirty="0" err="1">
                <a:solidFill>
                  <a:srgbClr val="5F5F5F"/>
                </a:solidFill>
              </a:rPr>
              <a:t>OpenRTM-aist</a:t>
            </a:r>
            <a:endParaRPr lang="en-US" altLang="ja-JP" sz="20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dirty="0">
                <a:solidFill>
                  <a:srgbClr val="5F5F5F"/>
                </a:solidFill>
              </a:rPr>
              <a:t>OpenRTM-aist-1.2.2-RELEASE_x86_64.msi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dirty="0">
                <a:solidFill>
                  <a:srgbClr val="5F5F5F"/>
                </a:solidFill>
              </a:rPr>
              <a:t>インストール後に再起動する</a:t>
            </a:r>
            <a:r>
              <a:rPr lang="en-US" altLang="ja-JP" sz="1600" dirty="0">
                <a:solidFill>
                  <a:srgbClr val="5F5F5F"/>
                </a:solidFill>
              </a:rPr>
              <a:t>(2</a:t>
            </a:r>
            <a:r>
              <a:rPr lang="ja-JP" altLang="en-US" sz="1600" dirty="0">
                <a:solidFill>
                  <a:srgbClr val="5F5F5F"/>
                </a:solidFill>
              </a:rPr>
              <a:t>回再起動を必要とする環境もある</a:t>
            </a:r>
            <a:r>
              <a:rPr lang="en-US" altLang="ja-JP" sz="1600" dirty="0">
                <a:solidFill>
                  <a:srgbClr val="5F5F5F"/>
                </a:solidFill>
              </a:rPr>
              <a:t>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ja-JP" sz="2000" dirty="0">
                <a:solidFill>
                  <a:srgbClr val="5F5F5F"/>
                </a:solidFill>
              </a:rPr>
              <a:t>Python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dirty="0">
                <a:solidFill>
                  <a:srgbClr val="5F5F5F"/>
                </a:solidFill>
              </a:rPr>
              <a:t>python-3.8.10-amd64.exe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dirty="0">
                <a:solidFill>
                  <a:srgbClr val="5F5F5F"/>
                </a:solidFill>
              </a:rPr>
              <a:t>OpenRTM-aist</a:t>
            </a:r>
            <a:r>
              <a:rPr lang="ja-JP" altLang="en-US" sz="1600" dirty="0">
                <a:solidFill>
                  <a:srgbClr val="5F5F5F"/>
                </a:solidFill>
              </a:rPr>
              <a:t>の</a:t>
            </a:r>
            <a:r>
              <a:rPr lang="en-US" altLang="ja-JP" sz="1600" dirty="0">
                <a:solidFill>
                  <a:srgbClr val="5F5F5F"/>
                </a:solidFill>
              </a:rPr>
              <a:t>64bit</a:t>
            </a:r>
            <a:r>
              <a:rPr lang="ja-JP" altLang="en-US" sz="1600" dirty="0">
                <a:solidFill>
                  <a:srgbClr val="5F5F5F"/>
                </a:solidFill>
              </a:rPr>
              <a:t>版をインストールする場合は</a:t>
            </a:r>
            <a:r>
              <a:rPr lang="en-US" altLang="ja-JP" sz="1600" dirty="0">
                <a:solidFill>
                  <a:srgbClr val="5F5F5F"/>
                </a:solidFill>
              </a:rPr>
              <a:t>Python</a:t>
            </a:r>
            <a:r>
              <a:rPr lang="ja-JP" altLang="en-US" sz="1600" dirty="0">
                <a:solidFill>
                  <a:srgbClr val="5F5F5F"/>
                </a:solidFill>
              </a:rPr>
              <a:t>も</a:t>
            </a:r>
            <a:r>
              <a:rPr lang="en-US" altLang="ja-JP" sz="1600" dirty="0">
                <a:solidFill>
                  <a:srgbClr val="5F5F5F"/>
                </a:solidFill>
              </a:rPr>
              <a:t>64bit</a:t>
            </a:r>
            <a:r>
              <a:rPr lang="ja-JP" altLang="en-US" sz="1600" dirty="0">
                <a:solidFill>
                  <a:srgbClr val="5F5F5F"/>
                </a:solidFill>
              </a:rPr>
              <a:t>版をインストールする。</a:t>
            </a:r>
            <a:endParaRPr lang="en-US" altLang="ja-JP" sz="160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ja-JP" sz="2000" dirty="0" err="1">
                <a:solidFill>
                  <a:srgbClr val="5F5F5F"/>
                </a:solidFill>
              </a:rPr>
              <a:t>CMake</a:t>
            </a:r>
            <a:endParaRPr lang="en-US" altLang="ja-JP" sz="20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dirty="0">
                <a:solidFill>
                  <a:srgbClr val="5F5F5F"/>
                </a:solidFill>
              </a:rPr>
              <a:t>cmake-3.20.2-windows-x86_64.msi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ja-JP" sz="2000" dirty="0" err="1">
                <a:solidFill>
                  <a:srgbClr val="5F5F5F"/>
                </a:solidFill>
              </a:rPr>
              <a:t>Doxygen</a:t>
            </a:r>
            <a:endParaRPr lang="en-US" altLang="ja-JP" sz="20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dirty="0">
                <a:solidFill>
                  <a:srgbClr val="5F5F5F"/>
                </a:solidFill>
              </a:rPr>
              <a:t>doxygen-1.9.1-setup.exe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ja-JP" sz="2000" dirty="0">
                <a:solidFill>
                  <a:srgbClr val="5F5F5F"/>
                </a:solidFill>
              </a:rPr>
              <a:t>Visual Studio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dirty="0">
                <a:solidFill>
                  <a:srgbClr val="5F5F5F"/>
                </a:solidFill>
              </a:rPr>
              <a:t>Visual Studio 2019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dirty="0">
                <a:solidFill>
                  <a:srgbClr val="5F5F5F"/>
                </a:solidFill>
              </a:rPr>
              <a:t>C++</a:t>
            </a:r>
            <a:r>
              <a:rPr lang="ja-JP" altLang="en-US" sz="1600" dirty="0">
                <a:solidFill>
                  <a:srgbClr val="5F5F5F"/>
                </a:solidFill>
              </a:rPr>
              <a:t>コンパイラがインストールされているかは必ず確認してください。</a:t>
            </a:r>
            <a:endParaRPr lang="en-US" altLang="ja-JP" sz="160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ja-JP" sz="1600" dirty="0">
                <a:solidFill>
                  <a:srgbClr val="5F5F5F"/>
                </a:solidFill>
              </a:rPr>
              <a:t>[</a:t>
            </a:r>
            <a:r>
              <a:rPr lang="ja-JP" altLang="en-US" sz="1600" dirty="0">
                <a:solidFill>
                  <a:srgbClr val="5F5F5F"/>
                </a:solidFill>
              </a:rPr>
              <a:t>「</a:t>
            </a:r>
            <a:r>
              <a:rPr lang="en-US" altLang="ja-JP" sz="1600" dirty="0">
                <a:solidFill>
                  <a:srgbClr val="5F5F5F"/>
                </a:solidFill>
              </a:rPr>
              <a:t>C++</a:t>
            </a:r>
            <a:r>
              <a:rPr lang="ja-JP" altLang="en-US" sz="1600" dirty="0">
                <a:solidFill>
                  <a:srgbClr val="5F5F5F"/>
                </a:solidFill>
              </a:rPr>
              <a:t>によるデスクトップ開発」</a:t>
            </a:r>
            <a:endParaRPr lang="en-US" altLang="ja-JP" sz="1600" dirty="0">
              <a:solidFill>
                <a:srgbClr val="5F5F5F"/>
              </a:solidFill>
            </a:endParaRPr>
          </a:p>
        </p:txBody>
      </p:sp>
      <p:sp>
        <p:nvSpPr>
          <p:cNvPr id="8197" name="Rectangle 11">
            <a:extLst>
              <a:ext uri="{FF2B5EF4-FFF2-40B4-BE49-F238E27FC236}">
                <a16:creationId xmlns:a16="http://schemas.microsoft.com/office/drawing/2014/main" id="{9A901FBC-B0EA-420C-B016-E3DD330968E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dirty="0">
                <a:solidFill>
                  <a:srgbClr val="5F5F5F"/>
                </a:solidFill>
              </a:rPr>
              <a:t>インストールの確認</a:t>
            </a:r>
            <a:r>
              <a:rPr lang="en-US" altLang="ja-JP" dirty="0">
                <a:solidFill>
                  <a:srgbClr val="5F5F5F"/>
                </a:solidFill>
              </a:rPr>
              <a:t>(Windows)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5DE50BD6-1286-4D97-9E0F-02802260A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056" y="4742085"/>
            <a:ext cx="3735414" cy="2084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281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スライド番号プレースホルダ 1">
            <a:extLst>
              <a:ext uri="{FF2B5EF4-FFF2-40B4-BE49-F238E27FC236}">
                <a16:creationId xmlns:a16="http://schemas.microsoft.com/office/drawing/2014/main" id="{5333E151-1F15-4893-8F0D-738C8E1229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71156D-2055-4738-9320-ACF99B7F9495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400"/>
          </a:p>
        </p:txBody>
      </p:sp>
      <p:sp>
        <p:nvSpPr>
          <p:cNvPr id="12291" name="スライド番号プレースホルダ 3">
            <a:extLst>
              <a:ext uri="{FF2B5EF4-FFF2-40B4-BE49-F238E27FC236}">
                <a16:creationId xmlns:a16="http://schemas.microsoft.com/office/drawing/2014/main" id="{B1108877-050C-4930-AA7D-100C086FC761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BD13DAE-B36C-4F36-94E4-341FF27DFEC2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400"/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36E669C9-D66A-4454-9F27-BE8F408219D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51793"/>
            <a:ext cx="8539163" cy="548255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ja-JP" sz="1800" dirty="0">
                <a:solidFill>
                  <a:srgbClr val="5F5F5F"/>
                </a:solidFill>
              </a:rPr>
              <a:t>OpenRTM-aist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>
                <a:solidFill>
                  <a:srgbClr val="5F5F5F"/>
                </a:solidFill>
              </a:rPr>
              <a:t>$ </a:t>
            </a:r>
            <a:r>
              <a:rPr lang="en-US" altLang="ja-JP" sz="1200" dirty="0" err="1">
                <a:solidFill>
                  <a:srgbClr val="5F5F5F"/>
                </a:solidFill>
              </a:rPr>
              <a:t>wget</a:t>
            </a:r>
            <a:r>
              <a:rPr lang="en-US" altLang="ja-JP" sz="1200" dirty="0">
                <a:solidFill>
                  <a:srgbClr val="5F5F5F"/>
                </a:solidFill>
              </a:rPr>
              <a:t> https://raw.githubusercontent.com/OpenRTM/OpenRTM-aist/master/scripts/pkg_install_ubuntu.sh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>
                <a:solidFill>
                  <a:srgbClr val="5F5F5F"/>
                </a:solidFill>
              </a:rPr>
              <a:t>$ </a:t>
            </a:r>
            <a:r>
              <a:rPr lang="en-US" altLang="ja-JP" sz="1200" dirty="0" err="1">
                <a:solidFill>
                  <a:srgbClr val="5F5F5F"/>
                </a:solidFill>
              </a:rPr>
              <a:t>sudo</a:t>
            </a:r>
            <a:r>
              <a:rPr lang="en-US" altLang="ja-JP" sz="1200" dirty="0">
                <a:solidFill>
                  <a:srgbClr val="5F5F5F"/>
                </a:solidFill>
              </a:rPr>
              <a:t> </a:t>
            </a:r>
            <a:r>
              <a:rPr lang="en-US" altLang="ja-JP" sz="1200" dirty="0" err="1">
                <a:solidFill>
                  <a:srgbClr val="5F5F5F"/>
                </a:solidFill>
              </a:rPr>
              <a:t>sh</a:t>
            </a:r>
            <a:r>
              <a:rPr lang="en-US" altLang="ja-JP" sz="1200">
                <a:solidFill>
                  <a:srgbClr val="5F5F5F"/>
                </a:solidFill>
              </a:rPr>
              <a:t> pkg</a:t>
            </a:r>
            <a:r>
              <a:rPr lang="en-US" altLang="ja-JP" sz="1200" dirty="0">
                <a:solidFill>
                  <a:srgbClr val="5F5F5F"/>
                </a:solidFill>
              </a:rPr>
              <a:t>_install_ubuntu.sh -l all --</a:t>
            </a:r>
            <a:r>
              <a:rPr lang="en-US" altLang="ja-JP" sz="1400" dirty="0">
                <a:solidFill>
                  <a:srgbClr val="5F5F5F"/>
                </a:solidFill>
              </a:rPr>
              <a:t>yes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ja-JP" sz="1800" dirty="0" err="1">
                <a:solidFill>
                  <a:srgbClr val="5F5F5F"/>
                </a:solidFill>
              </a:rPr>
              <a:t>CMake</a:t>
            </a:r>
            <a:endParaRPr lang="en-US" altLang="ja-JP" sz="18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>
                <a:solidFill>
                  <a:srgbClr val="5F5F5F"/>
                </a:solidFill>
              </a:rPr>
              <a:t>$ </a:t>
            </a:r>
            <a:r>
              <a:rPr lang="en-US" altLang="ja-JP" sz="1200" dirty="0" err="1">
                <a:solidFill>
                  <a:srgbClr val="5F5F5F"/>
                </a:solidFill>
              </a:rPr>
              <a:t>sudo</a:t>
            </a:r>
            <a:r>
              <a:rPr lang="en-US" altLang="ja-JP" sz="1200" dirty="0">
                <a:solidFill>
                  <a:srgbClr val="5F5F5F"/>
                </a:solidFill>
              </a:rPr>
              <a:t> apt-get install </a:t>
            </a:r>
            <a:r>
              <a:rPr lang="en-US" altLang="ja-JP" sz="1200" dirty="0" err="1">
                <a:solidFill>
                  <a:srgbClr val="5F5F5F"/>
                </a:solidFill>
              </a:rPr>
              <a:t>cmake</a:t>
            </a:r>
            <a:r>
              <a:rPr lang="en-US" altLang="ja-JP" sz="1200" dirty="0">
                <a:solidFill>
                  <a:srgbClr val="5F5F5F"/>
                </a:solidFill>
              </a:rPr>
              <a:t> </a:t>
            </a:r>
            <a:r>
              <a:rPr lang="en-US" altLang="ja-JP" sz="1200" dirty="0" err="1">
                <a:solidFill>
                  <a:srgbClr val="5F5F5F"/>
                </a:solidFill>
              </a:rPr>
              <a:t>cmake-gui</a:t>
            </a:r>
            <a:endParaRPr lang="en-US" altLang="ja-JP" sz="120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 sz="1800" dirty="0" err="1">
                <a:solidFill>
                  <a:srgbClr val="5F5F5F"/>
                </a:solidFill>
              </a:rPr>
              <a:t>Doxygen</a:t>
            </a:r>
            <a:endParaRPr lang="en-US" altLang="ja-JP" sz="18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>
                <a:solidFill>
                  <a:srgbClr val="5F5F5F"/>
                </a:solidFill>
              </a:rPr>
              <a:t>$ </a:t>
            </a:r>
            <a:r>
              <a:rPr lang="en-US" altLang="ja-JP" sz="1200" dirty="0" err="1">
                <a:solidFill>
                  <a:srgbClr val="5F5F5F"/>
                </a:solidFill>
              </a:rPr>
              <a:t>sudo</a:t>
            </a:r>
            <a:r>
              <a:rPr lang="en-US" altLang="ja-JP" sz="1200" dirty="0">
                <a:solidFill>
                  <a:srgbClr val="5F5F5F"/>
                </a:solidFill>
              </a:rPr>
              <a:t> apt-get install </a:t>
            </a:r>
            <a:r>
              <a:rPr lang="en-US" altLang="ja-JP" sz="1200" dirty="0" err="1">
                <a:solidFill>
                  <a:srgbClr val="5F5F5F"/>
                </a:solidFill>
              </a:rPr>
              <a:t>doxygen</a:t>
            </a:r>
            <a:endParaRPr lang="en-US" altLang="ja-JP" sz="120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 sz="1800" dirty="0">
                <a:solidFill>
                  <a:srgbClr val="5F5F5F"/>
                </a:solidFill>
              </a:rPr>
              <a:t>Java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>
                <a:solidFill>
                  <a:srgbClr val="5F5F5F"/>
                </a:solidFill>
              </a:rPr>
              <a:t>$ </a:t>
            </a:r>
            <a:r>
              <a:rPr lang="en-US" altLang="ja-JP" sz="1200" dirty="0" err="1">
                <a:solidFill>
                  <a:srgbClr val="5F5F5F"/>
                </a:solidFill>
              </a:rPr>
              <a:t>sudo</a:t>
            </a:r>
            <a:r>
              <a:rPr lang="en-US" altLang="ja-JP" sz="1200" dirty="0">
                <a:solidFill>
                  <a:srgbClr val="5F5F5F"/>
                </a:solidFill>
              </a:rPr>
              <a:t> apt-get install openjdk-8-jdk</a:t>
            </a:r>
          </a:p>
          <a:p>
            <a:pPr eaLnBrk="1" hangingPunct="1">
              <a:lnSpc>
                <a:spcPct val="80000"/>
              </a:lnSpc>
            </a:pPr>
            <a:r>
              <a:rPr lang="en-US" altLang="ja-JP" sz="1800" dirty="0">
                <a:solidFill>
                  <a:srgbClr val="5F5F5F"/>
                </a:solidFill>
              </a:rPr>
              <a:t>Code::Blocks(</a:t>
            </a:r>
            <a:r>
              <a:rPr lang="ja-JP" altLang="en-US" sz="1800" dirty="0">
                <a:solidFill>
                  <a:srgbClr val="5F5F5F"/>
                </a:solidFill>
              </a:rPr>
              <a:t>任意</a:t>
            </a:r>
            <a:r>
              <a:rPr lang="en-US" altLang="ja-JP" sz="1800" dirty="0">
                <a:solidFill>
                  <a:srgbClr val="5F5F5F"/>
                </a:solidFill>
              </a:rPr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>
                <a:solidFill>
                  <a:srgbClr val="5F5F5F"/>
                </a:solidFill>
              </a:rPr>
              <a:t>$ </a:t>
            </a:r>
            <a:r>
              <a:rPr lang="en-US" altLang="ja-JP" sz="1200" dirty="0" err="1">
                <a:solidFill>
                  <a:srgbClr val="5F5F5F"/>
                </a:solidFill>
              </a:rPr>
              <a:t>sudo</a:t>
            </a:r>
            <a:r>
              <a:rPr lang="en-US" altLang="ja-JP" sz="1200" dirty="0">
                <a:solidFill>
                  <a:srgbClr val="5F5F5F"/>
                </a:solidFill>
              </a:rPr>
              <a:t> apt-get install </a:t>
            </a:r>
            <a:r>
              <a:rPr lang="en-US" altLang="ja-JP" sz="1200" dirty="0" err="1">
                <a:solidFill>
                  <a:srgbClr val="5F5F5F"/>
                </a:solidFill>
              </a:rPr>
              <a:t>codeblocks</a:t>
            </a:r>
            <a:endParaRPr lang="en-US" altLang="ja-JP" sz="120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 sz="1600" dirty="0" err="1">
                <a:solidFill>
                  <a:srgbClr val="5F5F5F"/>
                </a:solidFill>
              </a:rPr>
              <a:t>RaspberryPiMouseSimulatorComp</a:t>
            </a:r>
            <a:endParaRPr lang="en-US" altLang="ja-JP" sz="16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 err="1">
                <a:solidFill>
                  <a:srgbClr val="5F5F5F"/>
                </a:solidFill>
              </a:rPr>
              <a:t>sudo</a:t>
            </a:r>
            <a:r>
              <a:rPr lang="en-US" altLang="ja-JP" sz="1200" dirty="0">
                <a:solidFill>
                  <a:srgbClr val="5F5F5F"/>
                </a:solidFill>
              </a:rPr>
              <a:t> apt install git premake4 freeglut3-dev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>
                <a:solidFill>
                  <a:srgbClr val="5F5F5F"/>
                </a:solidFill>
              </a:rPr>
              <a:t>$ </a:t>
            </a:r>
            <a:r>
              <a:rPr lang="da-DK" altLang="ja-JP" sz="1200" dirty="0">
                <a:solidFill>
                  <a:srgbClr val="5F5F5F"/>
                </a:solidFill>
              </a:rPr>
              <a:t>wget </a:t>
            </a:r>
            <a:r>
              <a:rPr lang="da-DK" altLang="ja-JP" sz="1200" dirty="0">
                <a:solidFill>
                  <a:srgbClr val="5F5F5F"/>
                </a:solidFill>
                <a:hlinkClick r:id="rId3"/>
              </a:rPr>
              <a:t>https://raw.githubusercontent.com/OpenRTM/RTM_Tutorial/master/script/install_raspimouse_simulator.sh</a:t>
            </a:r>
            <a:endParaRPr lang="da-DK" altLang="ja-JP" sz="12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 err="1">
                <a:solidFill>
                  <a:srgbClr val="5F5F5F"/>
                </a:solidFill>
              </a:rPr>
              <a:t>sh</a:t>
            </a:r>
            <a:r>
              <a:rPr lang="en-US" altLang="ja-JP" sz="1200" dirty="0">
                <a:solidFill>
                  <a:srgbClr val="5F5F5F"/>
                </a:solidFill>
              </a:rPr>
              <a:t> install_raspimouse_simulator.sh</a:t>
            </a:r>
          </a:p>
        </p:txBody>
      </p:sp>
      <p:sp>
        <p:nvSpPr>
          <p:cNvPr id="12293" name="Rectangle 11">
            <a:extLst>
              <a:ext uri="{FF2B5EF4-FFF2-40B4-BE49-F238E27FC236}">
                <a16:creationId xmlns:a16="http://schemas.microsoft.com/office/drawing/2014/main" id="{F3ABAE27-D7DF-4C7E-B89A-918291F50B5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32365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dirty="0">
                <a:solidFill>
                  <a:srgbClr val="5F5F5F"/>
                </a:solidFill>
              </a:rPr>
              <a:t>インストールの確認</a:t>
            </a:r>
            <a:r>
              <a:rPr lang="en-US" altLang="ja-JP" dirty="0">
                <a:solidFill>
                  <a:srgbClr val="5F5F5F"/>
                </a:solidFill>
              </a:rPr>
              <a:t>(Ubuntu)</a:t>
            </a:r>
          </a:p>
        </p:txBody>
      </p:sp>
    </p:spTree>
    <p:extLst>
      <p:ext uri="{BB962C8B-B14F-4D97-AF65-F5344CB8AC3E}">
        <p14:creationId xmlns:p14="http://schemas.microsoft.com/office/powerpoint/2010/main" val="1794552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スライド番号プレースホルダ 1">
            <a:extLst>
              <a:ext uri="{FF2B5EF4-FFF2-40B4-BE49-F238E27FC236}">
                <a16:creationId xmlns:a16="http://schemas.microsoft.com/office/drawing/2014/main" id="{2AB9BE1F-6B4A-473E-B566-5D169DC021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C1F300-389C-41C2-8B9F-6D9BF8150049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ja-JP" sz="1400"/>
          </a:p>
        </p:txBody>
      </p:sp>
      <p:sp>
        <p:nvSpPr>
          <p:cNvPr id="6147" name="スライド番号プレースホルダ 3">
            <a:extLst>
              <a:ext uri="{FF2B5EF4-FFF2-40B4-BE49-F238E27FC236}">
                <a16:creationId xmlns:a16="http://schemas.microsoft.com/office/drawing/2014/main" id="{C72AB012-0506-4F18-839E-2B9657A9FCA0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864AF5D-89B8-4CAE-A8BC-30158EF1270E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ja-JP" sz="1400"/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EB33353A-85FD-441B-AB0D-C2926DCF4AE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23963"/>
            <a:ext cx="7915275" cy="58485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dirty="0">
                <a:solidFill>
                  <a:srgbClr val="FF0000"/>
                </a:solidFill>
              </a:rPr>
              <a:t>RTM_Tutorial.zip</a:t>
            </a:r>
            <a:r>
              <a:rPr lang="ja-JP" altLang="en-US" sz="2800" dirty="0">
                <a:solidFill>
                  <a:srgbClr val="5F5F5F"/>
                </a:solidFill>
              </a:rPr>
              <a:t>をダウンロードして展開する</a:t>
            </a:r>
            <a:endParaRPr lang="en-US" altLang="zh-TW" sz="28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>
                <a:solidFill>
                  <a:srgbClr val="5F5F5F"/>
                </a:solidFill>
                <a:hlinkClick r:id="rId3"/>
              </a:rPr>
              <a:t>https://github.com/OpenRTM/RTM_Tutorial/releases/download/online_0.4/RTM_Tutorial.zip</a:t>
            </a:r>
            <a:endParaRPr lang="en-US" altLang="ja-JP" sz="2000" dirty="0">
              <a:solidFill>
                <a:srgbClr val="5F5F5F"/>
              </a:solidFill>
            </a:endParaRPr>
          </a:p>
        </p:txBody>
      </p:sp>
      <p:sp>
        <p:nvSpPr>
          <p:cNvPr id="6149" name="Rectangle 11">
            <a:extLst>
              <a:ext uri="{FF2B5EF4-FFF2-40B4-BE49-F238E27FC236}">
                <a16:creationId xmlns:a16="http://schemas.microsoft.com/office/drawing/2014/main" id="{47298C0D-7908-4E9B-950D-F21B2674B4C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dirty="0">
                <a:solidFill>
                  <a:srgbClr val="5F5F5F"/>
                </a:solidFill>
              </a:rPr>
              <a:t>資料のダウンロード</a:t>
            </a:r>
            <a:endParaRPr lang="en-US" altLang="ja-JP" dirty="0">
              <a:solidFill>
                <a:srgbClr val="5F5F5F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BA1CF1C-8B1A-47D4-8181-23D57EF75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540" y="2303875"/>
            <a:ext cx="7915275" cy="3735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ja-JP" altLang="en-US" sz="2000" kern="0" dirty="0">
                <a:solidFill>
                  <a:srgbClr val="5F5F5F"/>
                </a:solidFill>
              </a:rPr>
              <a:t>展開した</a:t>
            </a:r>
            <a:r>
              <a:rPr lang="en-US" altLang="zh-TW" sz="2000" dirty="0">
                <a:solidFill>
                  <a:srgbClr val="5F5F5F"/>
                </a:solidFill>
              </a:rPr>
              <a:t>RTM_Tutorial.zip</a:t>
            </a:r>
            <a:r>
              <a:rPr lang="ja-JP" altLang="en-US" sz="2000" dirty="0">
                <a:solidFill>
                  <a:srgbClr val="5F5F5F"/>
                </a:solidFill>
              </a:rPr>
              <a:t>の中身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rgbClr val="5F5F5F"/>
                </a:solidFill>
              </a:rPr>
              <a:t>ppt</a:t>
            </a:r>
          </a:p>
          <a:p>
            <a:pPr lvl="2" eaLnBrk="1" hangingPunct="1">
              <a:lnSpc>
                <a:spcPct val="80000"/>
              </a:lnSpc>
            </a:pPr>
            <a:r>
              <a:rPr lang="ja-JP" altLang="en-US" sz="1600" kern="0" dirty="0">
                <a:solidFill>
                  <a:srgbClr val="5F5F5F"/>
                </a:solidFill>
              </a:rPr>
              <a:t>第</a:t>
            </a:r>
            <a:r>
              <a:rPr lang="en-US" altLang="ja-JP" sz="1600" kern="0" dirty="0">
                <a:solidFill>
                  <a:srgbClr val="5F5F5F"/>
                </a:solidFill>
              </a:rPr>
              <a:t>2</a:t>
            </a:r>
            <a:r>
              <a:rPr lang="ja-JP" altLang="en-US" sz="1600" kern="0" dirty="0">
                <a:solidFill>
                  <a:srgbClr val="5F5F5F"/>
                </a:solidFill>
              </a:rPr>
              <a:t>部、第</a:t>
            </a:r>
            <a:r>
              <a:rPr lang="en-US" altLang="ja-JP" sz="1600" kern="0" dirty="0">
                <a:solidFill>
                  <a:srgbClr val="5F5F5F"/>
                </a:solidFill>
              </a:rPr>
              <a:t>3</a:t>
            </a:r>
            <a:r>
              <a:rPr lang="ja-JP" altLang="en-US" sz="1600" kern="0" dirty="0">
                <a:solidFill>
                  <a:srgbClr val="5F5F5F"/>
                </a:solidFill>
              </a:rPr>
              <a:t>部、第</a:t>
            </a:r>
            <a:r>
              <a:rPr lang="en-US" altLang="ja-JP" sz="1600" kern="0" dirty="0">
                <a:solidFill>
                  <a:srgbClr val="5F5F5F"/>
                </a:solidFill>
              </a:rPr>
              <a:t>4</a:t>
            </a:r>
            <a:r>
              <a:rPr lang="ja-JP" altLang="en-US" sz="1600" kern="0" dirty="0">
                <a:solidFill>
                  <a:srgbClr val="5F5F5F"/>
                </a:solidFill>
              </a:rPr>
              <a:t>部スライド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kern="0" dirty="0">
                <a:solidFill>
                  <a:srgbClr val="5F5F5F"/>
                </a:solidFill>
              </a:rPr>
              <a:t>WEB</a:t>
            </a:r>
            <a:r>
              <a:rPr lang="ja-JP" altLang="en-US" sz="2000" kern="0" dirty="0">
                <a:solidFill>
                  <a:srgbClr val="5F5F5F"/>
                </a:solidFill>
              </a:rPr>
              <a:t>ページ</a:t>
            </a:r>
            <a:r>
              <a:rPr lang="en-US" altLang="ja-JP" sz="2000" kern="0" dirty="0">
                <a:solidFill>
                  <a:srgbClr val="5F5F5F"/>
                </a:solidFill>
              </a:rPr>
              <a:t>(</a:t>
            </a:r>
            <a:r>
              <a:rPr lang="ja-JP" altLang="en-US" sz="2000" kern="0" dirty="0">
                <a:solidFill>
                  <a:srgbClr val="5F5F5F"/>
                </a:solidFill>
              </a:rPr>
              <a:t>手順を記載したページ</a:t>
            </a:r>
            <a:r>
              <a:rPr lang="en-US" altLang="ja-JP" sz="2000" kern="0" dirty="0">
                <a:solidFill>
                  <a:srgbClr val="5F5F5F"/>
                </a:solidFill>
              </a:rPr>
              <a:t>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ja-JP" sz="1600" kern="0" dirty="0">
                <a:solidFill>
                  <a:srgbClr val="5F5F5F"/>
                </a:solidFill>
              </a:rPr>
              <a:t>RT</a:t>
            </a:r>
            <a:r>
              <a:rPr lang="ja-JP" altLang="en-US" sz="1600" kern="0" dirty="0">
                <a:solidFill>
                  <a:srgbClr val="5F5F5F"/>
                </a:solidFill>
              </a:rPr>
              <a:t>コンポーネントの作成入門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3" eaLnBrk="1" hangingPunct="1">
              <a:lnSpc>
                <a:spcPct val="80000"/>
              </a:lnSpc>
            </a:pPr>
            <a:r>
              <a:rPr lang="en-US" altLang="ja-JP" sz="1200" kern="0" dirty="0">
                <a:solidFill>
                  <a:srgbClr val="5F5F5F"/>
                </a:solidFill>
              </a:rPr>
              <a:t>Windows</a:t>
            </a:r>
            <a:r>
              <a:rPr lang="ja-JP" altLang="en-US" sz="1200" kern="0" dirty="0">
                <a:solidFill>
                  <a:srgbClr val="5F5F5F"/>
                </a:solidFill>
              </a:rPr>
              <a:t>版、</a:t>
            </a:r>
            <a:r>
              <a:rPr lang="en-US" altLang="ja-JP" sz="1200" kern="0" dirty="0">
                <a:solidFill>
                  <a:srgbClr val="5F5F5F"/>
                </a:solidFill>
              </a:rPr>
              <a:t>Ubuntu</a:t>
            </a:r>
            <a:r>
              <a:rPr lang="ja-JP" altLang="en-US" sz="1200" kern="0" dirty="0">
                <a:solidFill>
                  <a:srgbClr val="5F5F5F"/>
                </a:solidFill>
              </a:rPr>
              <a:t>版</a:t>
            </a:r>
            <a:endParaRPr lang="en-US" altLang="ja-JP" sz="1200" kern="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zh-TW" sz="1600" kern="0" dirty="0" err="1">
                <a:solidFill>
                  <a:srgbClr val="5F5F5F"/>
                </a:solidFill>
              </a:rPr>
              <a:t>rtshell</a:t>
            </a:r>
            <a:r>
              <a:rPr lang="ja-JP" altLang="en-US" sz="1600" kern="0" dirty="0">
                <a:solidFill>
                  <a:srgbClr val="5F5F5F"/>
                </a:solidFill>
              </a:rPr>
              <a:t>入門</a:t>
            </a:r>
            <a:endParaRPr lang="en-US" altLang="zh-TW" sz="1600" kern="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ja-JP" sz="1600" kern="0" dirty="0">
                <a:solidFill>
                  <a:srgbClr val="5F5F5F"/>
                </a:solidFill>
              </a:rPr>
              <a:t>SLAM</a:t>
            </a:r>
            <a:r>
              <a:rPr lang="ja-JP" altLang="en-US" sz="1600" kern="0" dirty="0">
                <a:solidFill>
                  <a:srgbClr val="5F5F5F"/>
                </a:solidFill>
              </a:rPr>
              <a:t>実習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kern="0" dirty="0">
                <a:solidFill>
                  <a:srgbClr val="5F5F5F"/>
                </a:solidFill>
              </a:rPr>
              <a:t>Navigation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600" kern="0" dirty="0">
                <a:solidFill>
                  <a:srgbClr val="5F5F5F"/>
                </a:solidFill>
              </a:rPr>
              <a:t>SLAM</a:t>
            </a:r>
            <a:r>
              <a:rPr lang="ja-JP" altLang="en-US" sz="1600" kern="0" dirty="0">
                <a:solidFill>
                  <a:srgbClr val="5F5F5F"/>
                </a:solidFill>
              </a:rPr>
              <a:t>実習用</a:t>
            </a:r>
            <a:endParaRPr lang="en-US" altLang="zh-TW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rgbClr val="5F5F5F"/>
                </a:solidFill>
              </a:rPr>
              <a:t>script</a:t>
            </a:r>
          </a:p>
          <a:p>
            <a:pPr lvl="2" eaLnBrk="1" hangingPunct="1">
              <a:lnSpc>
                <a:spcPct val="80000"/>
              </a:lnSpc>
            </a:pPr>
            <a:r>
              <a:rPr lang="ja-JP" altLang="en-US" sz="1600" kern="0" dirty="0">
                <a:solidFill>
                  <a:srgbClr val="5F5F5F"/>
                </a:solidFill>
              </a:rPr>
              <a:t>この講習で使うシミュレータのインストールスクリプト</a:t>
            </a:r>
            <a:r>
              <a:rPr lang="en-US" altLang="ja-JP" sz="1600" kern="0" dirty="0">
                <a:solidFill>
                  <a:srgbClr val="5F5F5F"/>
                </a:solidFill>
              </a:rPr>
              <a:t>(Ubuntu</a:t>
            </a:r>
            <a:r>
              <a:rPr lang="ja-JP" altLang="en-US" sz="1600" kern="0" dirty="0">
                <a:solidFill>
                  <a:srgbClr val="5F5F5F"/>
                </a:solidFill>
              </a:rPr>
              <a:t>用</a:t>
            </a:r>
            <a:r>
              <a:rPr lang="en-US" altLang="ja-JP" sz="1600" kern="0" dirty="0">
                <a:solidFill>
                  <a:srgbClr val="5F5F5F"/>
                </a:solidFill>
              </a:rPr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rgbClr val="5F5F5F"/>
                </a:solidFill>
              </a:rPr>
              <a:t>EXE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ja-JP" sz="1600" kern="0" dirty="0">
                <a:solidFill>
                  <a:srgbClr val="5F5F5F"/>
                </a:solidFill>
              </a:rPr>
              <a:t>RaspberryPiMouseSimulatorComp.exe(</a:t>
            </a:r>
            <a:r>
              <a:rPr lang="ja-JP" altLang="en-US" sz="1600" kern="0" dirty="0">
                <a:solidFill>
                  <a:srgbClr val="5F5F5F"/>
                </a:solidFill>
              </a:rPr>
              <a:t>シミュレータ</a:t>
            </a:r>
            <a:r>
              <a:rPr lang="en-US" altLang="ja-JP" sz="1600" kern="0" dirty="0">
                <a:solidFill>
                  <a:srgbClr val="5F5F5F"/>
                </a:solidFill>
              </a:rPr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rgbClr val="5F5F5F"/>
                </a:solidFill>
              </a:rPr>
              <a:t>sample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ja-JP" sz="1600" kern="0" dirty="0" err="1">
                <a:solidFill>
                  <a:srgbClr val="5F5F5F"/>
                </a:solidFill>
              </a:rPr>
              <a:t>RobotController</a:t>
            </a:r>
            <a:r>
              <a:rPr lang="en-US" altLang="ja-JP" sz="1600" kern="0" dirty="0">
                <a:solidFill>
                  <a:srgbClr val="5F5F5F"/>
                </a:solidFill>
              </a:rPr>
              <a:t>(</a:t>
            </a:r>
            <a:r>
              <a:rPr lang="ja-JP" altLang="en-US" sz="1600" kern="0" dirty="0">
                <a:solidFill>
                  <a:srgbClr val="5F5F5F"/>
                </a:solidFill>
              </a:rPr>
              <a:t>本実習で作成するコンポーネントの見本</a:t>
            </a:r>
            <a:r>
              <a:rPr lang="en-US" altLang="ja-JP" sz="1600" kern="0" dirty="0">
                <a:solidFill>
                  <a:srgbClr val="5F5F5F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スライド番号プレースホルダ 1">
            <a:extLst>
              <a:ext uri="{FF2B5EF4-FFF2-40B4-BE49-F238E27FC236}">
                <a16:creationId xmlns:a16="http://schemas.microsoft.com/office/drawing/2014/main" id="{5333E151-1F15-4893-8F0D-738C8E1229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71156D-2055-4738-9320-ACF99B7F9495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ja-JP" sz="1400"/>
          </a:p>
        </p:txBody>
      </p:sp>
      <p:sp>
        <p:nvSpPr>
          <p:cNvPr id="12291" name="スライド番号プレースホルダ 3">
            <a:extLst>
              <a:ext uri="{FF2B5EF4-FFF2-40B4-BE49-F238E27FC236}">
                <a16:creationId xmlns:a16="http://schemas.microsoft.com/office/drawing/2014/main" id="{B1108877-050C-4930-AA7D-100C086FC761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BD13DAE-B36C-4F36-94E4-341FF27DFEC2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ja-JP" sz="1400"/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36E669C9-D66A-4454-9F27-BE8F408219D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58769"/>
            <a:ext cx="8539163" cy="51755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ja-JP" altLang="en-US" sz="2400" dirty="0">
                <a:solidFill>
                  <a:srgbClr val="5F5F5F"/>
                </a:solidFill>
              </a:rPr>
              <a:t>休憩時間中にインストールしてください。</a:t>
            </a:r>
            <a:endParaRPr lang="en-US" altLang="ja-JP" sz="24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dirty="0">
                <a:solidFill>
                  <a:srgbClr val="5F5F5F"/>
                </a:solidFill>
                <a:hlinkClick r:id="rId3"/>
              </a:rPr>
              <a:t>https://openrtm.org/openrtm/ja/tutorial/robomech2021#install</a:t>
            </a:r>
            <a:endParaRPr lang="en-US" altLang="ja-JP" sz="20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>
                <a:solidFill>
                  <a:srgbClr val="5F5F5F"/>
                </a:solidFill>
                <a:hlinkClick r:id="rId4"/>
              </a:rPr>
              <a:t>https://github.com/OpenRTM/RTM_Tutorial/releases/download/online_0.4/RTM_Tutorial.zip</a:t>
            </a:r>
            <a:endParaRPr lang="en-US" altLang="ja-JP" sz="20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0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dirty="0">
                <a:solidFill>
                  <a:srgbClr val="5F5F5F"/>
                </a:solidFill>
              </a:rPr>
              <a:t>Visual C++</a:t>
            </a:r>
            <a:r>
              <a:rPr lang="ja-JP" altLang="en-US" sz="2000" dirty="0">
                <a:solidFill>
                  <a:srgbClr val="5F5F5F"/>
                </a:solidFill>
              </a:rPr>
              <a:t>がインストールされているかは必ず確認してください。</a:t>
            </a:r>
            <a:endParaRPr lang="en-US" altLang="ja-JP" sz="200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ja-JP" sz="1600" dirty="0">
                <a:solidFill>
                  <a:srgbClr val="5F5F5F"/>
                </a:solidFill>
              </a:rPr>
              <a:t>Visual Studio</a:t>
            </a:r>
            <a:r>
              <a:rPr lang="ja-JP" altLang="en-US" sz="1600" dirty="0">
                <a:solidFill>
                  <a:srgbClr val="5F5F5F"/>
                </a:solidFill>
              </a:rPr>
              <a:t>を起動して</a:t>
            </a:r>
            <a:r>
              <a:rPr lang="ja-JP" altLang="en-US" sz="1600" b="1" dirty="0">
                <a:solidFill>
                  <a:srgbClr val="5F5F5F"/>
                </a:solidFill>
              </a:rPr>
              <a:t>新しいプロジェクトの作成</a:t>
            </a:r>
            <a:r>
              <a:rPr lang="ja-JP" altLang="en-US" sz="1600" dirty="0">
                <a:solidFill>
                  <a:srgbClr val="5F5F5F"/>
                </a:solidFill>
              </a:rPr>
              <a:t>をクリックする。</a:t>
            </a:r>
            <a:endParaRPr lang="en-US" altLang="ja-JP" sz="160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ja-JP" altLang="en-US" sz="1600" dirty="0">
                <a:solidFill>
                  <a:srgbClr val="5F5F5F"/>
                </a:solidFill>
              </a:rPr>
              <a:t>「空のプロジェクト</a:t>
            </a:r>
            <a:r>
              <a:rPr lang="en-US" altLang="ja-JP" sz="1600" dirty="0">
                <a:solidFill>
                  <a:srgbClr val="5F5F5F"/>
                </a:solidFill>
              </a:rPr>
              <a:t>Windows</a:t>
            </a:r>
            <a:r>
              <a:rPr lang="ja-JP" altLang="en-US" sz="1600" dirty="0">
                <a:solidFill>
                  <a:srgbClr val="5F5F5F"/>
                </a:solidFill>
              </a:rPr>
              <a:t>用に</a:t>
            </a:r>
            <a:r>
              <a:rPr lang="en-US" altLang="ja-JP" sz="1600" dirty="0">
                <a:solidFill>
                  <a:srgbClr val="5F5F5F"/>
                </a:solidFill>
              </a:rPr>
              <a:t>C++</a:t>
            </a:r>
            <a:r>
              <a:rPr lang="ja-JP" altLang="en-US" sz="1600" dirty="0">
                <a:solidFill>
                  <a:srgbClr val="5F5F5F"/>
                </a:solidFill>
              </a:rPr>
              <a:t>で最初から始めます。開始ファイルは提供しません。」等が選択可能かを確認する。</a:t>
            </a:r>
            <a:endParaRPr lang="en-US" altLang="ja-JP" sz="160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160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160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1600" dirty="0">
              <a:solidFill>
                <a:srgbClr val="5F5F5F"/>
              </a:solidFill>
            </a:endParaRPr>
          </a:p>
        </p:txBody>
      </p:sp>
      <p:sp>
        <p:nvSpPr>
          <p:cNvPr id="12293" name="Rectangle 11">
            <a:extLst>
              <a:ext uri="{FF2B5EF4-FFF2-40B4-BE49-F238E27FC236}">
                <a16:creationId xmlns:a16="http://schemas.microsoft.com/office/drawing/2014/main" id="{F3ABAE27-D7DF-4C7E-B89A-918291F50B5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32255" y="323655"/>
            <a:ext cx="8985250" cy="865188"/>
          </a:xfrm>
        </p:spPr>
        <p:txBody>
          <a:bodyPr/>
          <a:lstStyle/>
          <a:p>
            <a:pPr eaLnBrk="1" hangingPunct="1"/>
            <a:r>
              <a:rPr lang="ja-JP" altLang="en-US" sz="3200" dirty="0">
                <a:solidFill>
                  <a:srgbClr val="5F5F5F"/>
                </a:solidFill>
              </a:rPr>
              <a:t>インストール、資料のダウンロードをしていない場合</a:t>
            </a:r>
            <a:endParaRPr lang="en-US" altLang="ja-JP" sz="3200" dirty="0">
              <a:solidFill>
                <a:srgbClr val="5F5F5F"/>
              </a:solidFill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1FCC1A61-5314-4905-956C-1B2C64656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76" y="3845475"/>
            <a:ext cx="4211960" cy="2920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72E88238-F3BC-4D83-AAC3-75402868A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781" y="3907266"/>
            <a:ext cx="4211960" cy="2797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394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スライド番号プレースホルダ 1">
            <a:extLst>
              <a:ext uri="{FF2B5EF4-FFF2-40B4-BE49-F238E27FC236}">
                <a16:creationId xmlns:a16="http://schemas.microsoft.com/office/drawing/2014/main" id="{A8135C90-8A69-464E-8D99-F988E2C971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EF3A91-BECD-4A16-8C32-32ED5B8C039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ja-JP" sz="1400"/>
          </a:p>
        </p:txBody>
      </p:sp>
      <p:sp>
        <p:nvSpPr>
          <p:cNvPr id="23555" name="スライド番号プレースホルダ 3">
            <a:extLst>
              <a:ext uri="{FF2B5EF4-FFF2-40B4-BE49-F238E27FC236}">
                <a16:creationId xmlns:a16="http://schemas.microsoft.com/office/drawing/2014/main" id="{8DFCEF0E-7688-4484-9F94-BD286C76C50A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56407EC-5C52-4A71-8B21-6B5C840D2EEE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ja-JP" sz="1400"/>
          </a:p>
        </p:txBody>
      </p:sp>
      <p:sp>
        <p:nvSpPr>
          <p:cNvPr id="23557" name="Rectangle 11">
            <a:extLst>
              <a:ext uri="{FF2B5EF4-FFF2-40B4-BE49-F238E27FC236}">
                <a16:creationId xmlns:a16="http://schemas.microsoft.com/office/drawing/2014/main" id="{8C36A925-BB7A-442F-9851-4A9F90BAFE2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dirty="0">
                <a:solidFill>
                  <a:srgbClr val="5F5F5F"/>
                </a:solidFill>
              </a:rPr>
              <a:t>質問の手順</a:t>
            </a:r>
            <a:endParaRPr lang="en-US" altLang="ja-JP" dirty="0">
              <a:solidFill>
                <a:srgbClr val="5F5F5F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E425DED-4A7A-4D8C-8BF5-95125A502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23963"/>
            <a:ext cx="7915275" cy="539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ja-JP" altLang="en-US" sz="2400" kern="0" dirty="0">
                <a:solidFill>
                  <a:srgbClr val="5F5F5F"/>
                </a:solidFill>
              </a:rPr>
              <a:t>トラブルが発生したら</a:t>
            </a:r>
            <a:r>
              <a:rPr lang="en-US" altLang="ja-JP" sz="2400" kern="0" dirty="0">
                <a:solidFill>
                  <a:srgbClr val="5F5F5F"/>
                </a:solidFill>
              </a:rPr>
              <a:t>Zoom</a:t>
            </a:r>
            <a:r>
              <a:rPr lang="ja-JP" altLang="en-US" sz="2400" kern="0" dirty="0">
                <a:solidFill>
                  <a:srgbClr val="5F5F5F"/>
                </a:solidFill>
              </a:rPr>
              <a:t>のチャットで質問する</a:t>
            </a:r>
            <a:endParaRPr lang="en-US" altLang="ja-JP" sz="900" kern="0" dirty="0">
              <a:solidFill>
                <a:srgbClr val="5F5F5F"/>
              </a:solidFill>
            </a:endParaRPr>
          </a:p>
        </p:txBody>
      </p:sp>
      <p:pic>
        <p:nvPicPr>
          <p:cNvPr id="3074" name="Picture 2" descr="image">
            <a:extLst>
              <a:ext uri="{FF2B5EF4-FFF2-40B4-BE49-F238E27FC236}">
                <a16:creationId xmlns:a16="http://schemas.microsoft.com/office/drawing/2014/main" id="{CFE5286C-A035-4997-944C-AA2E29EE1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90" y="1673805"/>
            <a:ext cx="8082390" cy="2290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3DAFAE7D-4E83-40A7-A696-C69D4B10676A}"/>
              </a:ext>
            </a:extLst>
          </p:cNvPr>
          <p:cNvSpPr/>
          <p:nvPr/>
        </p:nvSpPr>
        <p:spPr>
          <a:xfrm>
            <a:off x="2321750" y="2584553"/>
            <a:ext cx="4095455" cy="431860"/>
          </a:xfrm>
          <a:prstGeom prst="wedgeRectCallout">
            <a:avLst>
              <a:gd name="adj1" fmla="val -23490"/>
              <a:gd name="adj2" fmla="val 149829"/>
            </a:avLst>
          </a:prstGeom>
          <a:solidFill>
            <a:srgbClr val="A1FD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800" dirty="0">
                <a:solidFill>
                  <a:schemeClr val="tx1"/>
                </a:solidFill>
              </a:rPr>
              <a:t>Zoom</a:t>
            </a:r>
            <a:r>
              <a:rPr lang="ja-JP" altLang="en-US" sz="1800" dirty="0">
                <a:solidFill>
                  <a:schemeClr val="tx1"/>
                </a:solidFill>
              </a:rPr>
              <a:t>グループチャット</a:t>
            </a:r>
            <a:r>
              <a:rPr kumimoji="1" lang="ja-JP" altLang="en-US" sz="1800" dirty="0">
                <a:solidFill>
                  <a:schemeClr val="tx1"/>
                </a:solidFill>
              </a:rPr>
              <a:t>の画面を表示する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77368E68-6848-441B-88C1-683F37A38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99" y="4244702"/>
            <a:ext cx="7915275" cy="539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en-US" altLang="ja-JP" sz="900" kern="0" dirty="0">
              <a:solidFill>
                <a:srgbClr val="5F5F5F"/>
              </a:solidFill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4E6B7899-F824-4351-B377-62276F567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305" y="4099282"/>
            <a:ext cx="7915275" cy="539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ja-JP" altLang="en-US" sz="2400" kern="0" dirty="0">
                <a:solidFill>
                  <a:srgbClr val="5F5F5F"/>
                </a:solidFill>
              </a:rPr>
              <a:t>もしくはミュートをオフにして質問する。</a:t>
            </a:r>
            <a:endParaRPr lang="en-US" altLang="ja-JP" sz="24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ja-JP" altLang="en-US" sz="2000" kern="0" dirty="0">
                <a:solidFill>
                  <a:srgbClr val="5F5F5F"/>
                </a:solidFill>
              </a:rPr>
              <a:t>質問が終了したらミュートをオンにする。</a:t>
            </a:r>
            <a:endParaRPr lang="en-US" altLang="ja-JP" sz="2000" kern="0" dirty="0">
              <a:solidFill>
                <a:srgbClr val="5F5F5F"/>
              </a:solidFill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F59F73C5-035E-45FC-9344-E632E5BF3A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6" y="4895012"/>
            <a:ext cx="9039225" cy="542925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A340C11-0EE5-4F49-AD1F-3018AA91DCA2}"/>
              </a:ext>
            </a:extLst>
          </p:cNvPr>
          <p:cNvSpPr/>
          <p:nvPr/>
        </p:nvSpPr>
        <p:spPr>
          <a:xfrm>
            <a:off x="94980" y="4927287"/>
            <a:ext cx="728874" cy="4954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4761364"/>
      </p:ext>
    </p:extLst>
  </p:cSld>
  <p:clrMapOvr>
    <a:masterClrMapping/>
  </p:clrMapOvr>
</p:sld>
</file>

<file path=ppt/theme/theme1.xml><?xml version="1.0" encoding="utf-8"?>
<a:theme xmlns:a="http://schemas.openxmlformats.org/drawingml/2006/main" name="aist-1e">
  <a:themeElements>
    <a:clrScheme name="aist-1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ist-1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ist-1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aist-1e</Template>
  <TotalTime>37638</TotalTime>
  <Words>649</Words>
  <Application>Microsoft Office PowerPoint</Application>
  <PresentationFormat>画面に合わせる (4:3)</PresentationFormat>
  <Paragraphs>123</Paragraphs>
  <Slides>8</Slides>
  <Notes>8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1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1" baseType="lpstr">
      <vt:lpstr>Arial</vt:lpstr>
      <vt:lpstr>aist-1e</vt:lpstr>
      <vt:lpstr>Corel DESIGNER</vt:lpstr>
      <vt:lpstr>インストールの確認</vt:lpstr>
      <vt:lpstr>作業環境(貸出PCで作業を行う場合)</vt:lpstr>
      <vt:lpstr>作業環境(受講者のPCで作業を行う場合)</vt:lpstr>
      <vt:lpstr>インストールの確認(Windows)</vt:lpstr>
      <vt:lpstr>インストールの確認(Ubuntu)</vt:lpstr>
      <vt:lpstr>資料のダウンロード</vt:lpstr>
      <vt:lpstr>インストール、資料のダウンロードをしていない場合</vt:lpstr>
      <vt:lpstr>質問の手順</vt:lpstr>
    </vt:vector>
  </TitlesOfParts>
  <Company>国立研究開発法人産業技術総合研究所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安藤慶昭</dc:creator>
  <cp:lastModifiedBy>宮本信彦</cp:lastModifiedBy>
  <cp:revision>1375</cp:revision>
  <cp:lastPrinted>2019-05-31T00:40:17Z</cp:lastPrinted>
  <dcterms:created xsi:type="dcterms:W3CDTF">2005-10-20T13:06:43Z</dcterms:created>
  <dcterms:modified xsi:type="dcterms:W3CDTF">2021-09-28T01:18:51Z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dc55989-3c9e-4466-8514-eac6f80f6373_Enabled">
    <vt:lpwstr>True</vt:lpwstr>
  </property>
  <property fmtid="{D5CDD505-2E9C-101B-9397-08002B2CF9AE}" pid="3" name="MSIP_Label_ddc55989-3c9e-4466-8514-eac6f80f6373_SiteId">
    <vt:lpwstr>18a7fec8-652f-409b-8369-272d9ce80620</vt:lpwstr>
  </property>
  <property fmtid="{D5CDD505-2E9C-101B-9397-08002B2CF9AE}" pid="4" name="MSIP_Label_ddc55989-3c9e-4466-8514-eac6f80f6373_Owner">
    <vt:lpwstr>n-miyamoto@aist.go.jp</vt:lpwstr>
  </property>
  <property fmtid="{D5CDD505-2E9C-101B-9397-08002B2CF9AE}" pid="5" name="MSIP_Label_ddc55989-3c9e-4466-8514-eac6f80f6373_SetDate">
    <vt:lpwstr>2021-05-13T06:04:20.0711992Z</vt:lpwstr>
  </property>
  <property fmtid="{D5CDD505-2E9C-101B-9397-08002B2CF9AE}" pid="6" name="MSIP_Label_ddc55989-3c9e-4466-8514-eac6f80f6373_Name">
    <vt:lpwstr>No Restrictions</vt:lpwstr>
  </property>
  <property fmtid="{D5CDD505-2E9C-101B-9397-08002B2CF9AE}" pid="7" name="MSIP_Label_ddc55989-3c9e-4466-8514-eac6f80f6373_Application">
    <vt:lpwstr>Microsoft Azure Information Protection</vt:lpwstr>
  </property>
  <property fmtid="{D5CDD505-2E9C-101B-9397-08002B2CF9AE}" pid="8" name="MSIP_Label_ddc55989-3c9e-4466-8514-eac6f80f6373_ActionId">
    <vt:lpwstr>dc21b1fa-d03e-4250-9173-0818f58c6698</vt:lpwstr>
  </property>
  <property fmtid="{D5CDD505-2E9C-101B-9397-08002B2CF9AE}" pid="9" name="MSIP_Label_ddc55989-3c9e-4466-8514-eac6f80f6373_Extended_MSFT_Method">
    <vt:lpwstr>Manual</vt:lpwstr>
  </property>
  <property fmtid="{D5CDD505-2E9C-101B-9397-08002B2CF9AE}" pid="10" name="Sensitivity">
    <vt:lpwstr>No Restrictions</vt:lpwstr>
  </property>
</Properties>
</file>