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30" r:id="rId3"/>
    <p:sldId id="629" r:id="rId4"/>
    <p:sldId id="631" r:id="rId5"/>
    <p:sldId id="632" r:id="rId6"/>
    <p:sldId id="633" r:id="rId7"/>
    <p:sldId id="634" r:id="rId8"/>
    <p:sldId id="635" r:id="rId9"/>
    <p:sldId id="636" r:id="rId10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7" d="100"/>
          <a:sy n="77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1D3B10-6352-4F5B-AE4E-D3075FFDA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EV3)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https://openrtm.org/openrtm/ja/node/6384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54E0974-CDDD-46E9-900E-335317BA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49" y="2708920"/>
            <a:ext cx="553105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と別の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</a:t>
            </a:r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57FC375-913D-4DA1-868C-2E30881C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43" y="2606363"/>
            <a:ext cx="7117513" cy="384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配布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4538FE-B2B4-4BAA-A415-613CD143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90" y="1279581"/>
            <a:ext cx="3099015" cy="33195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8" y="468914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部と同じ手順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358770"/>
            <a:ext cx="1239634" cy="16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03975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4240344"/>
            <a:ext cx="8805862" cy="15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1F9CDE-D115-4F38-9CD7-F2989B15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7" y="4065457"/>
            <a:ext cx="2772920" cy="22030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26AC2E-EDC3-406D-B342-61A7AB406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68" y="3834045"/>
            <a:ext cx="2829506" cy="2346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109" y="2137420"/>
            <a:ext cx="2772920" cy="1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EducatorVehicle1(2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EducatorVehicle0(1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B5E2C1C-5408-44A8-AEE4-6ABD71C1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5" y="1658476"/>
            <a:ext cx="5968608" cy="22426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971D30-DD8D-4E9B-B7C6-AE7D415A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70" y="4393620"/>
            <a:ext cx="3641158" cy="23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BF6401B0-82B5-49DE-9E9D-67872A09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9" y="1808169"/>
            <a:ext cx="3285365" cy="16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D67D72-A459-4F94-ADF4-CA3B86967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47" y="1808169"/>
            <a:ext cx="3023353" cy="29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EV3(2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EV3(1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をしゃべらせる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各種センサの利用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カラーセンサ、超音波センサ、ジャイロセンサ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6" y="3945161"/>
            <a:ext cx="3690410" cy="20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33164</TotalTime>
  <Words>764</Words>
  <Application>Microsoft Office PowerPoint</Application>
  <PresentationFormat>画面に合わせる (4:3)</PresentationFormat>
  <Paragraphs>131</Paragraphs>
  <Slides>9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aist-1e</vt:lpstr>
      <vt:lpstr>Corel DESIGNER</vt:lpstr>
      <vt:lpstr>RTシステム構築実習 </vt:lpstr>
      <vt:lpstr>資料</vt:lpstr>
      <vt:lpstr>複数台のEV3が連携するシステムの構築</vt:lpstr>
      <vt:lpstr>EV3配布</vt:lpstr>
      <vt:lpstr>EV3(2台目の接続)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1088</cp:revision>
  <cp:lastPrinted>2017-06-21T01:22:23Z</cp:lastPrinted>
  <dcterms:created xsi:type="dcterms:W3CDTF">2005-10-20T13:06:43Z</dcterms:created>
  <dcterms:modified xsi:type="dcterms:W3CDTF">2021-05-13T06:05:14Z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2021-05-13T06:04:42.7063154Z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b82e9d50-5048-4348-b78b-1bc3233fe7bc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