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  <p:sldId id="636" r:id="rId12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07" d="100"/>
          <a:sy n="107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        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手順は</a:t>
            </a:r>
            <a:r>
              <a:rPr lang="en-US" altLang="ja-JP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ページ資料で説明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を喋らせる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>
                <a:solidFill>
                  <a:srgbClr val="5F5F5F"/>
                </a:solidFill>
              </a:rPr>
              <a:t>実習</a:t>
            </a:r>
            <a:r>
              <a:rPr lang="ja-JP" altLang="en-US" sz="2000" kern="0" dirty="0">
                <a:solidFill>
                  <a:srgbClr val="5F5F5F"/>
                </a:solidFill>
              </a:rPr>
              <a:t>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1600" kern="0" dirty="0">
                <a:solidFill>
                  <a:srgbClr val="5F5F5F"/>
                </a:solidFill>
              </a:rPr>
              <a:t>マウス、</a:t>
            </a: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55" y="4579298"/>
            <a:ext cx="3690410" cy="20000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0789BD9-21BD-463A-BE95-B0FB23786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6" y="4734145"/>
            <a:ext cx="2427991" cy="163478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D24781-2616-4016-817D-683455FE6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670" y="4689646"/>
            <a:ext cx="1785330" cy="15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(RTM</a:t>
            </a:r>
            <a:r>
              <a:rPr lang="ja-JP" altLang="en-US" sz="1400" kern="0" dirty="0">
                <a:solidFill>
                  <a:srgbClr val="5F5F5F"/>
                </a:solidFill>
              </a:rPr>
              <a:t>講習会、第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E5D34F9-3027-443A-818C-8B39BCBF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35" y="2618910"/>
            <a:ext cx="3850582" cy="41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 err="1">
                <a:solidFill>
                  <a:srgbClr val="5F5F5F"/>
                </a:solidFill>
              </a:rPr>
              <a:t>Rasperry</a:t>
            </a:r>
            <a:r>
              <a:rPr lang="en-US" altLang="ja-JP" sz="2800" dirty="0">
                <a:solidFill>
                  <a:srgbClr val="5F5F5F"/>
                </a:solidFill>
              </a:rPr>
              <a:t> 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を本体に装着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33924</TotalTime>
  <Words>954</Words>
  <Application>Microsoft Office PowerPoint</Application>
  <PresentationFormat>画面に合わせる (4:3)</PresentationFormat>
  <Paragraphs>171</Paragraphs>
  <Slides>11</Slides>
  <Notes>11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ＭＳ Ｐ明朝</vt:lpstr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1119</cp:revision>
  <cp:lastPrinted>2018-10-17T10:07:15Z</cp:lastPrinted>
  <dcterms:created xsi:type="dcterms:W3CDTF">2005-10-20T13:06:43Z</dcterms:created>
  <dcterms:modified xsi:type="dcterms:W3CDTF">2018-10-17T10:07:58Z</dcterms:modified>
</cp:coreProperties>
</file>