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  <p:sldId id="636" r:id="rId12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7" d="100"/>
          <a:sy n="107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        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手順は</a:t>
            </a:r>
            <a:r>
              <a:rPr lang="en-US" altLang="ja-JP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ページ資料で説明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を喋らせる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マーカーを認識して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マウスを追従させる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カメラは</a:t>
            </a:r>
            <a:r>
              <a:rPr lang="en-US" altLang="ja-JP" sz="1400" kern="0" dirty="0">
                <a:solidFill>
                  <a:srgbClr val="5F5F5F"/>
                </a:solidFill>
              </a:rPr>
              <a:t>2</a:t>
            </a:r>
            <a:r>
              <a:rPr lang="ja-JP" altLang="en-US" sz="1400" kern="0" dirty="0">
                <a:solidFill>
                  <a:srgbClr val="5F5F5F"/>
                </a:solidFill>
              </a:rPr>
              <a:t>台まで貸し出し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マウス、</a:t>
            </a: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4579298"/>
            <a:ext cx="3690410" cy="20000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0789BD9-21BD-463A-BE95-B0FB2378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" y="4734145"/>
            <a:ext cx="2427991" cy="16347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D24781-2616-4016-817D-683455FE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70" y="4689646"/>
            <a:ext cx="1785330" cy="15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(ROBOMECH2018</a:t>
            </a:r>
            <a:r>
              <a:rPr lang="ja-JP" altLang="en-US" sz="1400" kern="0" dirty="0" err="1">
                <a:solidFill>
                  <a:srgbClr val="5F5F5F"/>
                </a:solidFill>
              </a:rPr>
              <a:t>、</a:t>
            </a:r>
            <a:r>
              <a:rPr lang="ja-JP" altLang="en-US" sz="1400" kern="0" dirty="0">
                <a:solidFill>
                  <a:srgbClr val="5F5F5F"/>
                </a:solidFill>
              </a:rPr>
              <a:t>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666C64-3698-44AB-92A5-CD5A7C3B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18910"/>
            <a:ext cx="3969103" cy="41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33915</TotalTime>
  <Words>969</Words>
  <Application>Microsoft Office PowerPoint</Application>
  <PresentationFormat>画面に合わせる (4:3)</PresentationFormat>
  <Paragraphs>173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 信彦</cp:lastModifiedBy>
  <cp:revision>1116</cp:revision>
  <cp:lastPrinted>2017-06-21T01:22:23Z</cp:lastPrinted>
  <dcterms:created xsi:type="dcterms:W3CDTF">2005-10-20T13:06:43Z</dcterms:created>
  <dcterms:modified xsi:type="dcterms:W3CDTF">2018-06-02T10:58:13Z</dcterms:modified>
</cp:coreProperties>
</file>