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67" d="100"/>
          <a:sy n="67" d="100"/>
        </p:scale>
        <p:origin x="4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C5757A-963A-41CF-9490-E4A47750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22795"/>
            <a:ext cx="3879410" cy="4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33926</TotalTime>
  <Words>800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信彦 宮本</cp:lastModifiedBy>
  <cp:revision>1121</cp:revision>
  <cp:lastPrinted>2018-10-17T10:07:15Z</cp:lastPrinted>
  <dcterms:created xsi:type="dcterms:W3CDTF">2005-10-20T13:06:43Z</dcterms:created>
  <dcterms:modified xsi:type="dcterms:W3CDTF">2019-04-11T01:41:33Z</dcterms:modified>
</cp:coreProperties>
</file>