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54" d="100"/>
          <a:sy n="54" d="100"/>
        </p:scale>
        <p:origin x="417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C5757A-963A-41CF-9490-E4A47750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622795"/>
            <a:ext cx="3879410" cy="42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 err="1">
                <a:solidFill>
                  <a:srgbClr val="5F5F5F"/>
                </a:solidFill>
              </a:rPr>
              <a:t>Rasperry</a:t>
            </a:r>
            <a:r>
              <a:rPr lang="en-US" altLang="ja-JP" sz="2800" dirty="0">
                <a:solidFill>
                  <a:srgbClr val="5F5F5F"/>
                </a:solidFill>
              </a:rPr>
              <a:t> 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を本体に装着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33955</TotalTime>
  <Words>800</Words>
  <Application>Microsoft Office PowerPoint</Application>
  <PresentationFormat>画面に合わせる (4:3)</PresentationFormat>
  <Paragraphs>152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1123</cp:revision>
  <cp:lastPrinted>2019-05-31T00:39:29Z</cp:lastPrinted>
  <dcterms:created xsi:type="dcterms:W3CDTF">2005-10-20T13:06:43Z</dcterms:created>
  <dcterms:modified xsi:type="dcterms:W3CDTF">2019-05-31T00:54:09Z</dcterms:modified>
</cp:coreProperties>
</file>