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F55D-C936-4870-9CDD-BD3342A8E032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608C-7E79-4831-93D5-97FB20AB8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38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F55D-C936-4870-9CDD-BD3342A8E032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608C-7E79-4831-93D5-97FB20AB8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71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F55D-C936-4870-9CDD-BD3342A8E032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608C-7E79-4831-93D5-97FB20AB8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09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F55D-C936-4870-9CDD-BD3342A8E032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608C-7E79-4831-93D5-97FB20AB8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41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F55D-C936-4870-9CDD-BD3342A8E032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608C-7E79-4831-93D5-97FB20AB8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36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F55D-C936-4870-9CDD-BD3342A8E032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608C-7E79-4831-93D5-97FB20AB8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2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F55D-C936-4870-9CDD-BD3342A8E032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608C-7E79-4831-93D5-97FB20AB8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17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F55D-C936-4870-9CDD-BD3342A8E032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608C-7E79-4831-93D5-97FB20AB8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67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F55D-C936-4870-9CDD-BD3342A8E032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608C-7E79-4831-93D5-97FB20AB8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18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F55D-C936-4870-9CDD-BD3342A8E032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608C-7E79-4831-93D5-97FB20AB8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6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F55D-C936-4870-9CDD-BD3342A8E032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608C-7E79-4831-93D5-97FB20AB8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67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EF55D-C936-4870-9CDD-BD3342A8E032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F608C-7E79-4831-93D5-97FB20AB8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13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84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8882849" cy="110400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TW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______  _   __  ______  ____     ______        ___    ______   ____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__  / / \ / / / ____/ / __ \   /  ___/       /  /   /_   _/  / __ \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/_/ / /   \ / / ____/ /  -- /  /  /__   __   /  /__  _/  /_  / __ &lt;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/_____/ /_/ \_/ /_____/ /__/ \_\ /_____/  /_/  /_____/ /_____/ /_____/</a:t>
            </a:r>
            <a:endParaRPr lang="zh-TW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287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65</Words>
  <Application>Microsoft Office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Courier New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Bug</dc:creator>
  <cp:lastModifiedBy>Bug</cp:lastModifiedBy>
  <cp:revision>2</cp:revision>
  <dcterms:created xsi:type="dcterms:W3CDTF">2017-08-06T07:32:29Z</dcterms:created>
  <dcterms:modified xsi:type="dcterms:W3CDTF">2017-08-06T08:37:54Z</dcterms:modified>
</cp:coreProperties>
</file>