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3F84E-57A8-274E-A186-EB0AE8B5CF26}" type="datetimeFigureOut">
              <a:rPr lang="en-US" smtClean="0"/>
              <a:t>7/19/21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6335D-71F2-5242-AC9A-50BF4DA0A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0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38832AD-2806-AA4F-AC3C-495A0AE4DDD5}"/>
              </a:ext>
            </a:extLst>
          </p:cNvPr>
          <p:cNvSpPr/>
          <p:nvPr userDrawn="1"/>
        </p:nvSpPr>
        <p:spPr>
          <a:xfrm flipV="1">
            <a:off x="-1" y="-1"/>
            <a:ext cx="3041583" cy="6857999"/>
          </a:xfrm>
          <a:prstGeom prst="rect">
            <a:avLst/>
          </a:prstGeom>
          <a:gradFill>
            <a:gsLst>
              <a:gs pos="100000">
                <a:schemeClr val="accent1">
                  <a:lumMod val="0"/>
                  <a:lumOff val="100000"/>
                  <a:alpha val="0"/>
                </a:schemeClr>
              </a:gs>
              <a:gs pos="45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DB3CA5-5404-4E4F-B8BD-AA26A7DF69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52" y="365760"/>
            <a:ext cx="2837676" cy="6440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8A3239-2646-F344-B3E5-6FA966016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9380" y="365760"/>
            <a:ext cx="8569693" cy="14567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2121F-2EA6-5D42-9192-2DC3E360A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9380" y="2138467"/>
            <a:ext cx="8569693" cy="117314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150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1B08499A-9D03-1E4F-9F45-C652393A63B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28801" y="365760"/>
            <a:ext cx="10130718" cy="5936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91A58-C485-284D-9F0B-CC862EBB61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33627" y="5014546"/>
            <a:ext cx="1596318" cy="159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8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9137D73-D1DA-FE41-95D0-9C1227219513}"/>
              </a:ext>
            </a:extLst>
          </p:cNvPr>
          <p:cNvSpPr txBox="1"/>
          <p:nvPr userDrawn="1"/>
        </p:nvSpPr>
        <p:spPr>
          <a:xfrm>
            <a:off x="6934436" y="365760"/>
            <a:ext cx="1364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Q</a:t>
            </a:r>
            <a:r>
              <a:rPr lang="en-US" sz="3600" baseline="0" dirty="0"/>
              <a:t>&amp;</a:t>
            </a:r>
            <a:r>
              <a:rPr lang="en-US" sz="4800" dirty="0"/>
              <a:t>A</a:t>
            </a:r>
          </a:p>
        </p:txBody>
      </p:sp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B8116739-1AEC-154B-AEEF-4DDD1D28D0C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74065" y="1120895"/>
            <a:ext cx="8685453" cy="4925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6AF67-3993-A94D-A91C-E25CD00F7527}"/>
              </a:ext>
            </a:extLst>
          </p:cNvPr>
          <p:cNvSpPr/>
          <p:nvPr userDrawn="1"/>
        </p:nvSpPr>
        <p:spPr>
          <a:xfrm flipV="1">
            <a:off x="-1" y="-1"/>
            <a:ext cx="3041583" cy="6857999"/>
          </a:xfrm>
          <a:prstGeom prst="rect">
            <a:avLst/>
          </a:prstGeom>
          <a:gradFill>
            <a:gsLst>
              <a:gs pos="100000">
                <a:schemeClr val="accent1">
                  <a:lumMod val="0"/>
                  <a:lumOff val="100000"/>
                  <a:alpha val="0"/>
                </a:schemeClr>
              </a:gs>
              <a:gs pos="45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63B088-2187-8141-8C2D-2494180D25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52" y="365760"/>
            <a:ext cx="2837676" cy="644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2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E62C0F-6BE3-F04D-B3BE-42DAD06A2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D88EE-C048-7542-A8E2-B9050C137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83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10422-1D5A-7846-B022-25C037B39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B2706-F395-894B-A9B3-17C96C9CEDD5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35F97-CAD9-BD40-A22C-A785B66AF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EA4D1-3077-5747-961D-5147EDF88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6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1A9902-B3F4-994A-996E-3C3702F35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Amateur Radio and Debris Mitigation 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A8E49B4-8BFA-704F-B8B5-9BB02DE231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Michelle Thompson W5NYV</a:t>
            </a:r>
          </a:p>
          <a:p>
            <a:r>
              <a:rPr lang="en-US" dirty="0"/>
              <a:t>Anshul </a:t>
            </a:r>
            <a:r>
              <a:rPr lang="en-US" dirty="0" err="1"/>
              <a:t>Makkar</a:t>
            </a:r>
            <a:endParaRPr lang="en-US" dirty="0"/>
          </a:p>
          <a:p>
            <a:r>
              <a:rPr lang="en-US" dirty="0"/>
              <a:t>Jan King W3GEY</a:t>
            </a:r>
          </a:p>
        </p:txBody>
      </p:sp>
    </p:spTree>
    <p:extLst>
      <p:ext uri="{BB962C8B-B14F-4D97-AF65-F5344CB8AC3E}">
        <p14:creationId xmlns:p14="http://schemas.microsoft.com/office/powerpoint/2010/main" val="150948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76C77F-2069-F24E-8B2F-BC6D39EB91A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4000" y="1114389"/>
            <a:ext cx="9144000" cy="49929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C1B694-5BCA-EE4B-B892-D34E376CC8CE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524000" y="1147521"/>
            <a:ext cx="9144000" cy="49926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8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XPO orang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77C19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O21 Aug PPT REV5 Gradient Logo Template Watermark 50% trans 5_17_21" id="{B319A32E-71A1-A84C-BC84-AC086FA55261}" vid="{93D85172-EEC1-5740-8677-554731F387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13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Amateur Radio and Debris Mitigation 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Thompson</dc:creator>
  <cp:lastModifiedBy>Michelle Thompson</cp:lastModifiedBy>
  <cp:revision>2</cp:revision>
  <dcterms:created xsi:type="dcterms:W3CDTF">2021-07-19T15:22:05Z</dcterms:created>
  <dcterms:modified xsi:type="dcterms:W3CDTF">2021-07-19T15:27:33Z</dcterms:modified>
</cp:coreProperties>
</file>