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6462-C5E1-9A12-65E9-F4A2E6B0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63CCF-C617-7275-13F8-6B65EFBAC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AF29-2ECC-65A3-1C9D-31DAA459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B1F82-B772-B247-6509-AA538536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FB4B-6CA5-4DFD-EDD0-692AAC71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2F8A-D078-DB1F-723A-A085D37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5F8B4-9932-4F33-DDAC-9A57F1636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2E09B-7244-A6C8-B70C-A9EEC16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5DE1-F731-81EB-17B5-E3DADCA2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FBB6-57E8-95B5-26BB-7105A120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3978A8-F5F4-4313-A269-8A332311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752DB-BAF8-7F17-A094-25FAD319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371-B158-3645-252A-61EDBE81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A9308-820C-DD39-FBDC-0A72A7C5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3CC2-B648-0D12-836B-A361A1EF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3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268D-335E-56FA-0B13-EE33235B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11C23-6019-744B-F442-C4B0F3EB1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BE284-CB62-DB7D-3D4B-00C1D859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F12E-2D89-CE08-718E-6C5E8FB7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F349-DC96-50E1-F0E4-497955ED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7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3EFB-D4CD-DB2D-223D-FB1804B0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3E978-0B60-56D1-C91F-7D2815F5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3F783-8C9D-C3B2-7741-7148C2C3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5786E-D1F3-EF41-0486-FE281F52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4E7D-E06B-0D86-B8FC-ED047278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1B86-109D-C985-4FA0-2F8A8BFE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3CC2E-FB00-115B-DAA1-1418C0D91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A34B1-138A-01BF-84C3-79AB3323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07EE0-1749-222D-55D2-AEB3AE2E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92A7-A5F7-02F1-8B30-85DFEFA1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2C2-B9EF-25AA-189E-26E30155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3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F41E-E22E-24A6-10C7-59E4BE74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50A3-FD5A-6F3D-FE89-69ABCCBC6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F9B86-45C6-AD91-7CF3-E80E16F5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3493B-70F5-7341-64DE-C2519DF8C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38752-F0EA-D102-B972-E6B2294EB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25E82-8598-B993-F414-E15428BE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C1AE9-5A4E-D0A4-4DB0-55C8B8A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0A9FF-6E8E-417D-A56D-DDD5A37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7E2E-80F7-5601-DE5E-4B8E0460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6AE0B-6570-DC57-369F-4429D7B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2EF1A-8AA2-A5B5-FA12-EB32A32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BD6B4-FEFD-11B9-1CE4-88C00D29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80110-54AF-3891-3564-AB837FC3F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D6E13-B271-F62E-6593-69455BDF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179CB-BE2E-D05D-2BAD-3401B89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7B40-E5AE-AE45-1E36-275143F0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C37C-0D0F-D636-1129-9D45D543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FF2FA-82D0-DD49-9B62-494CA9BD2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5F87C-0BF7-B87A-BF1E-ED34D5A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0E472-E23E-8886-9259-14FC7013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8595B-F5B9-65AA-5AAE-0AEC8986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77FC-C3AB-95D9-52B4-8497EAA8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61E76-6401-9B9F-60BC-5DC7E24DD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C302-F88F-D90C-8BBA-46E8FE58E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FC51-0207-8E1D-A25D-9E5B605E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F500B-C8B0-89B5-E21C-12FB75FA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CCE1-1555-BDEA-E4FF-B4BA74E9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9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A26EA-3552-8CF9-9A0C-A9984CAD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035E0-168B-2E93-EAA1-226CD9191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4372-9C18-1E45-D4A5-B2E05486D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91FDA-2490-DC49-8C6B-F13DCCDC056C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35DC-E12C-F464-1D63-6F1EC612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7B35-0FCA-892B-26D5-00FBEE492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C521F-F9A9-7E42-87AA-7FB3C2D3B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3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2D58-EE4A-2E9D-BB1F-DCD8EF8EC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Through Loop HDL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B1AD7-9A0E-CEFF-1DEA-378F7C1B6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October 2024 ORI FPGA Meetup</a:t>
            </a:r>
          </a:p>
        </p:txBody>
      </p:sp>
    </p:spTree>
    <p:extLst>
      <p:ext uri="{BB962C8B-B14F-4D97-AF65-F5344CB8AC3E}">
        <p14:creationId xmlns:p14="http://schemas.microsoft.com/office/powerpoint/2010/main" val="209014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E29DC8-EA21-5886-4B7E-D9C3BBBFB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1784"/>
            <a:ext cx="10905066" cy="52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5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612512-1FC7-73E2-B630-E3D9EF3D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89" y="0"/>
            <a:ext cx="7772400" cy="676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7D0BB2-6510-5794-A391-28601541A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25" y="0"/>
            <a:ext cx="7654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2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Working Through Loop HDL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Burr</dc:creator>
  <cp:lastModifiedBy>Michelle Burr</cp:lastModifiedBy>
  <cp:revision>2</cp:revision>
  <dcterms:created xsi:type="dcterms:W3CDTF">2024-10-15T16:56:50Z</dcterms:created>
  <dcterms:modified xsi:type="dcterms:W3CDTF">2024-10-15T17:38:59Z</dcterms:modified>
</cp:coreProperties>
</file>