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4"/>
    <p:restoredTop sz="94694"/>
  </p:normalViewPr>
  <p:slideViewPr>
    <p:cSldViewPr snapToGrid="0">
      <p:cViewPr varScale="1">
        <p:scale>
          <a:sx n="121" d="100"/>
          <a:sy n="121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4A42-230D-98FA-A9E0-C895E4504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lang="zh-CN" altLang="en-US" sz="6000" kern="1200" dirty="0" smtClean="0">
                <a:solidFill>
                  <a:srgbClr val="4A434A"/>
                </a:solidFill>
                <a:latin typeface="SimSun" panose="02010600030101010101" pitchFamily="2" charset="-122"/>
                <a:ea typeface="SimSun" panose="02010600030101010101" pitchFamily="2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B49FE6-D606-2A47-4219-C47DD0664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lang="zh-CN" altLang="en-US" sz="2400" kern="1200" dirty="0" smtClean="0">
                <a:solidFill>
                  <a:srgbClr val="4A434A"/>
                </a:solidFill>
                <a:latin typeface="Arial" panose="020B0604020202020204" pitchFamily="34" charset="0"/>
                <a:ea typeface="华文新魏" panose="02010800040101010101" pitchFamily="2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单击此处编辑母版副标题样式</a:t>
            </a:r>
            <a:endParaRPr lang="zh-CN" altLang="en-US" sz="2400" dirty="0">
              <a:solidFill>
                <a:srgbClr val="4A434A"/>
              </a:solidFill>
              <a:latin typeface="Arial" panose="020B0604020202020204" pitchFamily="34" charset="0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6D2FB-02C6-3ED2-C7FE-CE7D093C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D1C7B-B538-BD67-1DF4-B3AF8DAB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A497C-70DA-0E8C-56F4-C9DC7F53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0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FD57A-701B-EE55-53CE-A6B1C4CD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46351F-1531-14B8-4560-2F43D24DE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684E2-1C89-D51E-CE0A-391BDF0DD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35CA0B-897C-FFCC-B2BB-6BFFC106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371BA-5682-93BD-0F8D-3AF12226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6505B-248A-28DA-F71E-BB47C697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9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12996-98BE-F0F7-36A0-7EE7C2DF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56BDC-3CAD-3FF6-91CB-F8D16A9EC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AE032-7F32-BF5F-FDE8-99556F44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C024D-3C71-33A4-DE30-DC17BCCA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8D4DA-F07E-894A-437F-5CFCCBEB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3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00F6A-38B2-B30F-B613-1281E452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92810E-8F5E-6128-F938-61315352B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B4164-6F54-D5F0-C7B2-243A2668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F22B7-91DD-FEF1-421C-C36D184C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3C9E4-61E6-C53E-9811-C48D5B74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98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11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AA7BC-D964-DAE9-A306-299C678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5B6D9-D6AF-923D-0817-57DED2DC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B980C-05AC-4B2E-1F42-B7E19802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7F27E-2026-8E59-74AD-797B4F69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681FA-6B5B-D734-0572-F6FEDA060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8813"/>
            <a:ext cx="10515600" cy="33091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290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CD52B-18AE-1169-EA3E-46DDC540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/>
          <a:lstStyle>
            <a:lvl1pPr>
              <a:defRPr lang="zh-CN" altLang="en-US" dirty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D29FB-40A5-EF35-0D1B-0C2D0E487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F4927-B9C8-1307-E85C-762CCA22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533C1-9F92-31E9-662A-A1EE852E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55902-B026-706D-FE04-2B8B3CED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26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F38FB-4104-F5C9-9A89-45C99562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2591E-3AF1-D310-A329-488D913C6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CD04F-ADE3-CDE9-F28F-022C2DCFB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87CDD-1F16-28AA-DFCA-CAD3CF8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4AD16-EFF0-B8AE-9AF4-3BC53C2C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8352B-10FA-A8B2-D837-890BAE90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060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62C59-E908-2397-37A4-3E379798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B130A8-9E23-14A6-04A2-8BB28652D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262482-E374-29DD-F425-568E1ED8C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A28-5954-55CE-B8CF-38A01A1EA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DA4219-F65E-7771-223C-A17D50523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80ABCA-AB2D-2ABC-10C0-A6B20F19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9475C1-40EE-5DA4-1148-B8C78545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2B449B-DAD5-86E0-FE36-D7D064A0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28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F38FB-4104-F5C9-9A89-45C9956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5416" cy="132556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2591E-3AF1-D310-A329-488D913C6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515139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CD04F-ADE3-CDE9-F28F-022C2DCFB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3338" y="1837083"/>
            <a:ext cx="3515139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87CDD-1F16-28AA-DFCA-CAD3CF8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4AD16-EFF0-B8AE-9AF4-3BC53C2C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8352B-10FA-A8B2-D837-890BAE90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A65D89CF-2E02-EAD3-9D60-F9C4D9CC963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868477" y="1837083"/>
            <a:ext cx="3515139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5100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99FA8-C792-3B23-9255-E916BD4B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0F688A-DCE5-E231-ACBB-63082F31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E9948C-3385-8E93-60A8-1FF31710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215AEA-FDE3-3351-B6D8-FB8B29DC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360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D6BB3-B2B5-7E8D-828F-934C0960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0B72E-EFCD-9306-D3E6-4AC5C202B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2E77BE-153D-F72E-F18A-8FADDE2CB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5851FF-75B2-1AE8-A352-429B8647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6EC6C-E920-5033-E692-95501329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90B7C-DA2D-CD93-28BE-0BDA9D9C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04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FD57A-701B-EE55-53CE-A6B1C4CD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684E2-1C89-D51E-CE0A-391BDF0DD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35CA0B-897C-FFCC-B2BB-6BFFC106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371BA-5682-93BD-0F8D-3AF12226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6505B-248A-28DA-F71E-BB47C697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图表占位符 8">
            <a:extLst>
              <a:ext uri="{FF2B5EF4-FFF2-40B4-BE49-F238E27FC236}">
                <a16:creationId xmlns:a16="http://schemas.microsoft.com/office/drawing/2014/main" id="{D20628D3-42B3-4371-5274-450F8C5C0C3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437187" y="769938"/>
            <a:ext cx="5915025" cy="5099050"/>
          </a:xfr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52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0042293-C084-5109-5DB9-6AFF00153B7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7595616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34B443-4A36-204D-5208-E0AD6526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1D802-71A3-43C9-85EA-8F27E200C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1225C-7D91-589D-E64D-4445BAE79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9948-3B26-344C-B56B-89DCE34D1247}" type="datetimeFigureOut">
              <a:rPr kumimoji="1" lang="zh-CN" altLang="en-US" smtClean="0"/>
              <a:t>2025/3/11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6006B-78C0-B48B-A191-F7797B36E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35E74-8211-0374-EBD3-7281D0066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80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6" r:id="rId8"/>
    <p:sldLayoutId id="2147483657" r:id="rId9"/>
    <p:sldLayoutId id="2147483660" r:id="rId10"/>
    <p:sldLayoutId id="2147483658" r:id="rId11"/>
    <p:sldLayoutId id="2147483659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0</Words>
  <Application>Microsoft Macintosh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SimSun</vt:lpstr>
      <vt:lpstr>Arial</vt:lpstr>
      <vt:lpstr>Calibri Light</vt:lpstr>
      <vt:lpstr>Constantia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</dc:creator>
  <cp:lastModifiedBy>Wan</cp:lastModifiedBy>
  <cp:revision>22</cp:revision>
  <dcterms:created xsi:type="dcterms:W3CDTF">2025-03-10T08:34:39Z</dcterms:created>
  <dcterms:modified xsi:type="dcterms:W3CDTF">2025-03-11T11:41:00Z</dcterms:modified>
</cp:coreProperties>
</file>