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5274-EDF4-4738-BF72-51C9C7EC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B7E10-E323-45E9-9895-D728A92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6A80-9FEB-4AE2-B124-5F05B45D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0E9E-C130-4CAE-95CA-04ABF4F5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45EF-1D9F-4BE7-BC45-36F2E30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2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7539-B974-4D5E-9046-9EFDA89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4916F-7740-432D-9206-8363F4A4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1E98-EFE5-40E4-B16B-B3699424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CB52-05A1-4FAD-9E3F-808158A4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19E3-FA8E-4677-A6A1-ECFE80F5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1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48DAE-2308-49A5-AEE6-AD269488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A4017-3F2B-4D16-A4D0-36ED93EA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6B04-9CD8-475E-9CD0-8F5618A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AF89-2583-410D-A232-C5D2C70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F874-244A-4E06-9302-2A8AF25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5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DF53-CA04-4066-8FFF-BD27CA6A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00BC-BF17-4D06-88B0-27DD5704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EFED-8573-4CD0-9DCE-74C48167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43CD9-49F7-485F-9318-FD42A41E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D3EB-D9CA-4CE2-8257-BA447956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5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0559-546B-4D07-BACA-7D7B68D7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576F-F85B-425B-B120-E1ABCD99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8F6E-C96C-4124-AF7B-573A597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3C0A-8066-4E0E-AFDF-EBDC7B99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E5C2-D6A2-4FC5-AEA3-5FCAFF27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24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25EB-D967-4E05-B765-E3BB07A2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04D9-B2AC-48AA-98C9-0A499906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9EEDA-B682-49A1-AA92-CBD4834A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428F6-F979-4C19-ADDA-D1B7E284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BD0E-C56C-4065-8063-114633C8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2E77-25C4-45C5-B1E5-6E4014F9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51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2A2-B103-4FB2-B4ED-9A0D473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A303-9E31-4B5C-AE41-5974EE69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2430-F8F2-4340-9A54-53144A5A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AB81E-5565-486C-92FD-41AFF505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90DB3-47DA-4EA1-B861-B90A192E2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BDC3E-8E7F-4925-8700-CC4C591F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69F0B-B074-4791-A017-278EAD89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1C520-E57E-4CD7-9B4E-5E4D4901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7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3FD4-81DC-492B-B631-A64AB4B4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B61E-8986-43BA-8DDB-35062A60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3F0B-4907-4527-8A74-E46D311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D3A20-A2B4-4863-B3FE-CF15C9DF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9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29D49-07AF-49B3-9B56-F05E59FA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203A-8D00-4A57-A850-617C0F3E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F8A3-EE68-482C-8944-40A056A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6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FC83-0359-4756-BE3E-165B81C7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97E3-BFA6-473B-9BB8-DF6C5F99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15A4-C21F-4383-87DE-256604B9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A6205-589F-4445-835B-F6959629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C12E-19BD-4098-8D88-A203DE26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AA955-17C3-469F-BAF4-0253816A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73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3C32-3942-43EF-9248-59BC589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AB7C7-4478-4419-AE61-46EBB65A4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E960-A3FD-4E62-974D-27B05468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8837-2177-45C3-9AC3-B0F2C85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D9DC6-6A06-4044-996A-1FADFE8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42DD-ADA0-4591-A2D4-91ACF0E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291C3-BD28-40F5-B949-14675D96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46D1-2F4B-4AA5-BAB1-9D6172FA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D4AF-DF90-4FDC-A58B-0913D89E1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EA1E-0FDA-489E-8943-4376DD0D930A}" type="datetimeFigureOut">
              <a:rPr lang="en-SG" smtClean="0"/>
              <a:t>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47E2-8ECD-4C4A-808B-67A0BCFDB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AA41-888D-4DB2-9E75-6F62CBBBB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D924-0DF2-4935-B2A7-A9CFE9901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2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CBC5-044E-40AA-A9B6-146E3B21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3" y="568725"/>
            <a:ext cx="10023834" cy="5720549"/>
          </a:xfrm>
        </p:spPr>
        <p:txBody>
          <a:bodyPr>
            <a:noAutofit/>
          </a:bodyPr>
          <a:lstStyle/>
          <a:p>
            <a:r>
              <a:rPr lang="en-US" sz="20000" dirty="0"/>
              <a:t>ENTRY ONLY</a:t>
            </a:r>
            <a:endParaRPr lang="en-SG" sz="20000" dirty="0"/>
          </a:p>
        </p:txBody>
      </p:sp>
    </p:spTree>
    <p:extLst>
      <p:ext uri="{BB962C8B-B14F-4D97-AF65-F5344CB8AC3E}">
        <p14:creationId xmlns:p14="http://schemas.microsoft.com/office/powerpoint/2010/main" val="27837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CBC5-044E-40AA-A9B6-146E3B21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3" y="622168"/>
            <a:ext cx="10023834" cy="5720549"/>
          </a:xfrm>
        </p:spPr>
        <p:txBody>
          <a:bodyPr>
            <a:noAutofit/>
          </a:bodyPr>
          <a:lstStyle/>
          <a:p>
            <a:r>
              <a:rPr lang="en-US" sz="20000" dirty="0"/>
              <a:t>EXIT ONLY</a:t>
            </a:r>
            <a:endParaRPr lang="en-SG" sz="20000" dirty="0"/>
          </a:p>
        </p:txBody>
      </p:sp>
    </p:spTree>
    <p:extLst>
      <p:ext uri="{BB962C8B-B14F-4D97-AF65-F5344CB8AC3E}">
        <p14:creationId xmlns:p14="http://schemas.microsoft.com/office/powerpoint/2010/main" val="286642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CBC5-044E-40AA-A9B6-146E3B21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3" y="433632"/>
            <a:ext cx="10023834" cy="5720549"/>
          </a:xfrm>
        </p:spPr>
        <p:txBody>
          <a:bodyPr>
            <a:noAutofit/>
          </a:bodyPr>
          <a:lstStyle/>
          <a:p>
            <a:r>
              <a:rPr lang="en-US" sz="18500" dirty="0"/>
              <a:t>NO ENTRY NO EXIT</a:t>
            </a:r>
            <a:endParaRPr lang="en-SG" sz="18500" dirty="0"/>
          </a:p>
        </p:txBody>
      </p:sp>
    </p:spTree>
    <p:extLst>
      <p:ext uri="{BB962C8B-B14F-4D97-AF65-F5344CB8AC3E}">
        <p14:creationId xmlns:p14="http://schemas.microsoft.com/office/powerpoint/2010/main" val="14798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ENTRY ONLY</vt:lpstr>
      <vt:lpstr>EXIT ONLY</vt:lpstr>
      <vt:lpstr>NO ENTRY NO 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ONLY</dc:title>
  <dc:creator>Student - Seah Shien Maryann</dc:creator>
  <cp:lastModifiedBy>Student - Seah Shien Maryann</cp:lastModifiedBy>
  <cp:revision>1</cp:revision>
  <dcterms:created xsi:type="dcterms:W3CDTF">2020-09-03T16:23:11Z</dcterms:created>
  <dcterms:modified xsi:type="dcterms:W3CDTF">2020-09-03T16:26:54Z</dcterms:modified>
</cp:coreProperties>
</file>