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BA60-270F-472C-B86F-68CF8A9EF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5B2C0-59F0-4C91-912A-4FD3210F9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B7A7C-6A44-4BC5-8D88-77191EB3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0CC-45A3-43FC-8878-60AEFEA4120D}" type="datetimeFigureOut">
              <a:rPr lang="en-SG" smtClean="0"/>
              <a:t>4/9/2020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D86C2-F132-4205-98F1-34472A86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8C16B-983F-4127-BE6F-CCD66367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33A8-A3DC-4514-AAE5-5905820BCC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687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5BD7-88ED-4737-B82B-61A95AAB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8D319-F6E8-4AF7-8C98-2B207BDBD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816DD-942C-41FE-B4EB-2B8B47F5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0CC-45A3-43FC-8878-60AEFEA4120D}" type="datetimeFigureOut">
              <a:rPr lang="en-SG" smtClean="0"/>
              <a:t>4/9/2020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5925F-E351-4DDF-A0B1-384BAC7B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5DBFA-A1E5-4D58-821C-14F53764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33A8-A3DC-4514-AAE5-5905820BCC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365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85DEA-EF0B-4028-B946-0DFDBAE61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A81C1-4D02-435F-B91B-F3245CDAB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1D30E-D830-4F88-BCE9-432AA73B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0CC-45A3-43FC-8878-60AEFEA4120D}" type="datetimeFigureOut">
              <a:rPr lang="en-SG" smtClean="0"/>
              <a:t>4/9/2020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B6B81-D420-49A3-9C4C-DBC335F5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78A26-6496-4370-BDDF-2F1F940F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33A8-A3DC-4514-AAE5-5905820BCC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613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399A-A2AF-4E07-96E2-B33691D6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2AF88-3D6B-43B3-A9B5-87D9C59E0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8DBC6-4840-434A-9F10-230B4631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0CC-45A3-43FC-8878-60AEFEA4120D}" type="datetimeFigureOut">
              <a:rPr lang="en-SG" smtClean="0"/>
              <a:t>4/9/2020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7F227-3212-4A29-A3A5-E61E0FF7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571B1-5328-4DD7-8FE0-A7FE6010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33A8-A3DC-4514-AAE5-5905820BCC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970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5C14-1134-45EF-BCEC-5CE6D943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5F594-8A7D-412C-9BBD-D4E1A713A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D3BCE-DECB-4349-AC82-8420D10B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0CC-45A3-43FC-8878-60AEFEA4120D}" type="datetimeFigureOut">
              <a:rPr lang="en-SG" smtClean="0"/>
              <a:t>4/9/2020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CF295-3333-4D97-8395-FCC5A496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16633-B97D-4150-80B1-94F6F79B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33A8-A3DC-4514-AAE5-5905820BCC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723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06C2-F302-48CD-ABD9-562E8B54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0D9F2-874A-4EF4-B245-2D80E46F8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E0133-B623-48E3-9818-1704B5AD7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DC1EC-C2AB-4781-8498-7F9526FF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0CC-45A3-43FC-8878-60AEFEA4120D}" type="datetimeFigureOut">
              <a:rPr lang="en-SG" smtClean="0"/>
              <a:t>4/9/2020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B2D55-2219-442A-A382-78BBD1DC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3E170-D30D-4D6F-B122-98C18FC8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33A8-A3DC-4514-AAE5-5905820BCC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728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9F89-AA08-48FB-AFE6-C917EA5B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7A648-F13E-4486-98B1-5A51687AA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3E2E0-B4DC-47EE-BAEB-24BA57471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104BD-938B-4118-9A11-B441A4D43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DEB21-CE2C-4BB0-B26F-A3BC90B3E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E5336-7DAA-46BF-AB15-9496CF5E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0CC-45A3-43FC-8878-60AEFEA4120D}" type="datetimeFigureOut">
              <a:rPr lang="en-SG" smtClean="0"/>
              <a:t>4/9/2020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92D90-B7FA-48C7-ABAD-8500B5BD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07946-C2AD-484F-81E1-02C1F7B0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33A8-A3DC-4514-AAE5-5905820BCC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933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ACAC-2A5F-41E9-8764-04512CD5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B48B1-8169-45C1-81A5-419BF01E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0CC-45A3-43FC-8878-60AEFEA4120D}" type="datetimeFigureOut">
              <a:rPr lang="en-SG" smtClean="0"/>
              <a:t>4/9/2020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81E57-4FE5-49BE-8A15-D9AFA859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01634-D547-4512-BA49-9FDFFCBE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33A8-A3DC-4514-AAE5-5905820BCC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299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58B02-C1CB-4A1E-B148-43EB0E14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0CC-45A3-43FC-8878-60AEFEA4120D}" type="datetimeFigureOut">
              <a:rPr lang="en-SG" smtClean="0"/>
              <a:t>4/9/2020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6CF07-3248-489A-9813-0438B9AA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99B25-FB29-4E5B-BA12-0D375777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33A8-A3DC-4514-AAE5-5905820BCC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771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C5A2-8E21-431C-ACAD-BBE9579B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B812-7918-4B3F-BFCD-1CD745425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45BEE-F7EE-47A5-878D-2FD992498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37D61-35E4-4960-9346-4106B4B8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0CC-45A3-43FC-8878-60AEFEA4120D}" type="datetimeFigureOut">
              <a:rPr lang="en-SG" smtClean="0"/>
              <a:t>4/9/2020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79C3D-BCC2-4C07-8E4C-C902C0CE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99B57-2781-48B4-B99B-409CBAD4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33A8-A3DC-4514-AAE5-5905820BCC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311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6E04-F40A-4381-9069-880475A1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26629-3FF1-4142-B4F2-6D2BEE169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49A11-D404-4F42-85D1-AC7CFE487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83BB8-26B3-49C7-9E74-3ABCD09B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0CC-45A3-43FC-8878-60AEFEA4120D}" type="datetimeFigureOut">
              <a:rPr lang="en-SG" smtClean="0"/>
              <a:t>4/9/2020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544E4-1918-4CDD-AEFC-CB23B899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071C9-EC26-438D-8F79-0E437C0C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33A8-A3DC-4514-AAE5-5905820BCC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368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61EC0-1C85-42AE-918A-45411F6B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64A2E-9F56-40FD-AF16-71ED75CBE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D8A01-B40F-4670-92BC-63B50A1C3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8E0CC-45A3-43FC-8878-60AEFEA4120D}" type="datetimeFigureOut">
              <a:rPr lang="en-SG" smtClean="0"/>
              <a:t>4/9/2020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CA9A5-9DB8-474A-BB2F-D24CB4FF1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D88F3-F283-4D1D-8167-5B786D3F4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E33A8-A3DC-4514-AAE5-5905820BCC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855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9DEA-D01D-4206-B66B-9895035C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DSUTD SUPPER PLAN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A7726-1329-44A4-A2FD-A2A3B934F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When: 16,17, 21,22, 24, 28, 29/9, 1/10</a:t>
            </a:r>
          </a:p>
          <a:p>
            <a:r>
              <a:rPr lang="en-US" dirty="0"/>
              <a:t>where: MPH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9191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9796DF1-4021-4091-A55C-5DD9859C0CCD}"/>
              </a:ext>
            </a:extLst>
          </p:cNvPr>
          <p:cNvSpPr/>
          <p:nvPr/>
        </p:nvSpPr>
        <p:spPr>
          <a:xfrm>
            <a:off x="184638" y="1927532"/>
            <a:ext cx="1771693" cy="369332"/>
          </a:xfrm>
          <a:prstGeom prst="rect">
            <a:avLst/>
          </a:prstGeom>
          <a:solidFill>
            <a:srgbClr val="D5B8E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8B6F50-60C4-4167-A6FE-9D25BE1FBC14}"/>
              </a:ext>
            </a:extLst>
          </p:cNvPr>
          <p:cNvSpPr/>
          <p:nvPr/>
        </p:nvSpPr>
        <p:spPr>
          <a:xfrm>
            <a:off x="184638" y="2426677"/>
            <a:ext cx="1771693" cy="333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37EC34-634F-4EA2-AF4B-4FCAB8E96E56}"/>
              </a:ext>
            </a:extLst>
          </p:cNvPr>
          <p:cNvSpPr/>
          <p:nvPr/>
        </p:nvSpPr>
        <p:spPr>
          <a:xfrm>
            <a:off x="184638" y="2938095"/>
            <a:ext cx="1771692" cy="650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49F984-AB44-4AC5-A882-B6FAB392F960}"/>
              </a:ext>
            </a:extLst>
          </p:cNvPr>
          <p:cNvSpPr/>
          <p:nvPr/>
        </p:nvSpPr>
        <p:spPr>
          <a:xfrm>
            <a:off x="4483557" y="5371874"/>
            <a:ext cx="2815822" cy="650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Multi-Purpose Hall 1 &amp; 2 floorplan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2152650" y="1690689"/>
            <a:ext cx="7886700" cy="4331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5273040" y="1690689"/>
            <a:ext cx="26126" cy="43312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20835" y="5865223"/>
            <a:ext cx="522515" cy="156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4537166" y="5865223"/>
            <a:ext cx="522515" cy="156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5573486" y="5865223"/>
            <a:ext cx="522515" cy="156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7657556" y="5865223"/>
            <a:ext cx="522515" cy="156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2320834" y="1789611"/>
            <a:ext cx="940526" cy="600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8952411" y="1789611"/>
            <a:ext cx="940526" cy="600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8952411" y="5264331"/>
            <a:ext cx="940526" cy="600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3153863" y="5342708"/>
            <a:ext cx="940526" cy="600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/>
          <p:cNvSpPr/>
          <p:nvPr/>
        </p:nvSpPr>
        <p:spPr>
          <a:xfrm>
            <a:off x="4589417" y="1789611"/>
            <a:ext cx="940526" cy="600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6840583" y="1789611"/>
            <a:ext cx="940526" cy="600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2373086" y="3716066"/>
            <a:ext cx="940526" cy="600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/>
          <p:cNvSpPr/>
          <p:nvPr/>
        </p:nvSpPr>
        <p:spPr>
          <a:xfrm>
            <a:off x="4632959" y="3716066"/>
            <a:ext cx="940526" cy="600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6903718" y="3692730"/>
            <a:ext cx="940526" cy="600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/>
          <p:cNvSpPr/>
          <p:nvPr/>
        </p:nvSpPr>
        <p:spPr>
          <a:xfrm>
            <a:off x="8952411" y="3682457"/>
            <a:ext cx="940526" cy="600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>
            <a:off x="6118609" y="5606284"/>
            <a:ext cx="1152776" cy="4340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6130633" y="5578714"/>
            <a:ext cx="116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Tables for Food Collection</a:t>
            </a:r>
            <a:endParaRPr lang="en-SG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260305" y="5967010"/>
            <a:ext cx="74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ENTRY</a:t>
            </a:r>
            <a:endParaRPr lang="en-SG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537166" y="5967011"/>
            <a:ext cx="2088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ENTRY NO EXIT</a:t>
            </a:r>
            <a:endParaRPr lang="en-SG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670757" y="5969654"/>
            <a:ext cx="522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EXIT</a:t>
            </a:r>
          </a:p>
          <a:p>
            <a:endParaRPr lang="en-SG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661288" y="1910823"/>
            <a:ext cx="5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SG" dirty="0"/>
          </a:p>
        </p:txBody>
      </p:sp>
      <p:sp>
        <p:nvSpPr>
          <p:cNvPr id="34" name="TextBox 33"/>
          <p:cNvSpPr txBox="1"/>
          <p:nvPr/>
        </p:nvSpPr>
        <p:spPr>
          <a:xfrm>
            <a:off x="4942115" y="1910823"/>
            <a:ext cx="5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sp>
        <p:nvSpPr>
          <p:cNvPr id="35" name="TextBox 34"/>
          <p:cNvSpPr txBox="1"/>
          <p:nvPr/>
        </p:nvSpPr>
        <p:spPr>
          <a:xfrm>
            <a:off x="7175183" y="1910823"/>
            <a:ext cx="5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9275991" y="1927532"/>
            <a:ext cx="5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2702654" y="3830488"/>
            <a:ext cx="5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SG" dirty="0"/>
          </a:p>
        </p:txBody>
      </p:sp>
      <p:sp>
        <p:nvSpPr>
          <p:cNvPr id="38" name="TextBox 37"/>
          <p:cNvSpPr txBox="1"/>
          <p:nvPr/>
        </p:nvSpPr>
        <p:spPr>
          <a:xfrm>
            <a:off x="4980623" y="3844836"/>
            <a:ext cx="5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SG" dirty="0"/>
          </a:p>
        </p:txBody>
      </p:sp>
      <p:sp>
        <p:nvSpPr>
          <p:cNvPr id="39" name="TextBox 38"/>
          <p:cNvSpPr txBox="1"/>
          <p:nvPr/>
        </p:nvSpPr>
        <p:spPr>
          <a:xfrm>
            <a:off x="7232468" y="3830488"/>
            <a:ext cx="5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SG" dirty="0"/>
          </a:p>
        </p:txBody>
      </p:sp>
      <p:sp>
        <p:nvSpPr>
          <p:cNvPr id="40" name="TextBox 39"/>
          <p:cNvSpPr txBox="1"/>
          <p:nvPr/>
        </p:nvSpPr>
        <p:spPr>
          <a:xfrm>
            <a:off x="9295245" y="3822076"/>
            <a:ext cx="5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SG" dirty="0"/>
          </a:p>
        </p:txBody>
      </p:sp>
      <p:sp>
        <p:nvSpPr>
          <p:cNvPr id="41" name="TextBox 40"/>
          <p:cNvSpPr txBox="1"/>
          <p:nvPr/>
        </p:nvSpPr>
        <p:spPr>
          <a:xfrm>
            <a:off x="3499351" y="5458486"/>
            <a:ext cx="5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SG" dirty="0"/>
          </a:p>
        </p:txBody>
      </p:sp>
      <p:sp>
        <p:nvSpPr>
          <p:cNvPr id="42" name="TextBox 41"/>
          <p:cNvSpPr txBox="1"/>
          <p:nvPr/>
        </p:nvSpPr>
        <p:spPr>
          <a:xfrm>
            <a:off x="9225576" y="5406234"/>
            <a:ext cx="5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BD88DF-5158-44F8-B2C3-D4B55562B4C3}"/>
              </a:ext>
            </a:extLst>
          </p:cNvPr>
          <p:cNvSpPr txBox="1"/>
          <p:nvPr/>
        </p:nvSpPr>
        <p:spPr>
          <a:xfrm>
            <a:off x="392661" y="1905391"/>
            <a:ext cx="108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Seniors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95B22D-89EC-4433-905F-28B963A6E2F2}"/>
              </a:ext>
            </a:extLst>
          </p:cNvPr>
          <p:cNvSpPr txBox="1"/>
          <p:nvPr/>
        </p:nvSpPr>
        <p:spPr>
          <a:xfrm>
            <a:off x="257636" y="3000326"/>
            <a:ext cx="139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Entry for seniors only </a:t>
            </a:r>
            <a:endParaRPr lang="en-S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CF6FE1-4A4A-4488-A5C9-EB31E9FCF7C0}"/>
              </a:ext>
            </a:extLst>
          </p:cNvPr>
          <p:cNvSpPr txBox="1"/>
          <p:nvPr/>
        </p:nvSpPr>
        <p:spPr>
          <a:xfrm>
            <a:off x="382907" y="2390503"/>
            <a:ext cx="111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Freshies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75DE3F5-673A-472F-BD8D-AAA71C5853B5}"/>
              </a:ext>
            </a:extLst>
          </p:cNvPr>
          <p:cNvSpPr/>
          <p:nvPr/>
        </p:nvSpPr>
        <p:spPr>
          <a:xfrm>
            <a:off x="2830811" y="6274787"/>
            <a:ext cx="215146" cy="218087"/>
          </a:xfrm>
          <a:prstGeom prst="ellipse">
            <a:avLst/>
          </a:prstGeom>
          <a:solidFill>
            <a:srgbClr val="D5B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590183B-9D4D-4C42-ADBD-702644A47508}"/>
              </a:ext>
            </a:extLst>
          </p:cNvPr>
          <p:cNvSpPr/>
          <p:nvPr/>
        </p:nvSpPr>
        <p:spPr>
          <a:xfrm>
            <a:off x="2194157" y="6274787"/>
            <a:ext cx="215146" cy="218087"/>
          </a:xfrm>
          <a:prstGeom prst="ellipse">
            <a:avLst/>
          </a:prstGeom>
          <a:solidFill>
            <a:srgbClr val="D5B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8531FD-A180-492C-A65F-F60BAAF29FD2}"/>
              </a:ext>
            </a:extLst>
          </p:cNvPr>
          <p:cNvSpPr/>
          <p:nvPr/>
        </p:nvSpPr>
        <p:spPr>
          <a:xfrm>
            <a:off x="8156849" y="6231264"/>
            <a:ext cx="215146" cy="218087"/>
          </a:xfrm>
          <a:prstGeom prst="ellipse">
            <a:avLst/>
          </a:prstGeom>
          <a:solidFill>
            <a:srgbClr val="D5B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9B4986C-F026-4021-9B83-3698B78F2E08}"/>
              </a:ext>
            </a:extLst>
          </p:cNvPr>
          <p:cNvSpPr/>
          <p:nvPr/>
        </p:nvSpPr>
        <p:spPr>
          <a:xfrm>
            <a:off x="3135713" y="1849738"/>
            <a:ext cx="215146" cy="218087"/>
          </a:xfrm>
          <a:prstGeom prst="ellipse">
            <a:avLst/>
          </a:prstGeom>
          <a:solidFill>
            <a:srgbClr val="D5B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EF9CC80-74C7-4B84-B4DB-951E0EEB512D}"/>
              </a:ext>
            </a:extLst>
          </p:cNvPr>
          <p:cNvSpPr/>
          <p:nvPr/>
        </p:nvSpPr>
        <p:spPr>
          <a:xfrm>
            <a:off x="3097709" y="3695726"/>
            <a:ext cx="215146" cy="218087"/>
          </a:xfrm>
          <a:prstGeom prst="ellipse">
            <a:avLst/>
          </a:prstGeom>
          <a:solidFill>
            <a:srgbClr val="D5B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DCB8F1F-28CF-46E8-A61B-FFDF94CE7BA7}"/>
              </a:ext>
            </a:extLst>
          </p:cNvPr>
          <p:cNvSpPr/>
          <p:nvPr/>
        </p:nvSpPr>
        <p:spPr>
          <a:xfrm>
            <a:off x="3885561" y="5290863"/>
            <a:ext cx="215146" cy="218087"/>
          </a:xfrm>
          <a:prstGeom prst="ellipse">
            <a:avLst/>
          </a:prstGeom>
          <a:solidFill>
            <a:srgbClr val="D5B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C105DD2-C1AD-41AF-812C-E8F03E52DC09}"/>
              </a:ext>
            </a:extLst>
          </p:cNvPr>
          <p:cNvSpPr/>
          <p:nvPr/>
        </p:nvSpPr>
        <p:spPr>
          <a:xfrm>
            <a:off x="5358126" y="3716065"/>
            <a:ext cx="215146" cy="218087"/>
          </a:xfrm>
          <a:prstGeom prst="ellipse">
            <a:avLst/>
          </a:prstGeom>
          <a:solidFill>
            <a:srgbClr val="D5B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0642320-E683-44B1-829E-F642F9B407DB}"/>
              </a:ext>
            </a:extLst>
          </p:cNvPr>
          <p:cNvSpPr/>
          <p:nvPr/>
        </p:nvSpPr>
        <p:spPr>
          <a:xfrm>
            <a:off x="5341283" y="1789610"/>
            <a:ext cx="215146" cy="218087"/>
          </a:xfrm>
          <a:prstGeom prst="ellipse">
            <a:avLst/>
          </a:prstGeom>
          <a:solidFill>
            <a:srgbClr val="D5B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9431E2D-9340-4728-98A7-AA81357A5D66}"/>
              </a:ext>
            </a:extLst>
          </p:cNvPr>
          <p:cNvSpPr/>
          <p:nvPr/>
        </p:nvSpPr>
        <p:spPr>
          <a:xfrm>
            <a:off x="7618078" y="1783377"/>
            <a:ext cx="215146" cy="218087"/>
          </a:xfrm>
          <a:prstGeom prst="ellipse">
            <a:avLst/>
          </a:prstGeom>
          <a:solidFill>
            <a:srgbClr val="D5B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37F7629-A529-44C2-9ACD-5EA24BC47ACE}"/>
              </a:ext>
            </a:extLst>
          </p:cNvPr>
          <p:cNvSpPr/>
          <p:nvPr/>
        </p:nvSpPr>
        <p:spPr>
          <a:xfrm>
            <a:off x="9735185" y="1796347"/>
            <a:ext cx="215146" cy="218087"/>
          </a:xfrm>
          <a:prstGeom prst="ellipse">
            <a:avLst/>
          </a:prstGeom>
          <a:solidFill>
            <a:srgbClr val="D5B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0091796-EA87-4C02-9896-16891A7FF7DC}"/>
              </a:ext>
            </a:extLst>
          </p:cNvPr>
          <p:cNvSpPr/>
          <p:nvPr/>
        </p:nvSpPr>
        <p:spPr>
          <a:xfrm>
            <a:off x="7599928" y="3682457"/>
            <a:ext cx="215146" cy="218087"/>
          </a:xfrm>
          <a:prstGeom prst="ellipse">
            <a:avLst/>
          </a:prstGeom>
          <a:solidFill>
            <a:srgbClr val="D5B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15AB30C-20A5-40E4-8ADA-5AA26F1C7218}"/>
              </a:ext>
            </a:extLst>
          </p:cNvPr>
          <p:cNvSpPr/>
          <p:nvPr/>
        </p:nvSpPr>
        <p:spPr>
          <a:xfrm>
            <a:off x="9671362" y="3664055"/>
            <a:ext cx="215146" cy="218087"/>
          </a:xfrm>
          <a:prstGeom prst="ellipse">
            <a:avLst/>
          </a:prstGeom>
          <a:solidFill>
            <a:srgbClr val="D5B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F1520D0-3C0E-475B-86E0-3A3F0F9828E2}"/>
              </a:ext>
            </a:extLst>
          </p:cNvPr>
          <p:cNvSpPr/>
          <p:nvPr/>
        </p:nvSpPr>
        <p:spPr>
          <a:xfrm>
            <a:off x="9659972" y="5262830"/>
            <a:ext cx="215146" cy="218087"/>
          </a:xfrm>
          <a:prstGeom prst="ellipse">
            <a:avLst/>
          </a:prstGeom>
          <a:solidFill>
            <a:srgbClr val="D5B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759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78E8-DF29-46AB-BB82-04C1D50C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Supper flow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6489-526E-4524-905E-D983B87EB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7042" cy="3278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For seniors:</a:t>
            </a:r>
          </a:p>
          <a:p>
            <a:pPr marL="0" indent="0">
              <a:buNone/>
            </a:pPr>
            <a:r>
              <a:rPr lang="en-US" sz="1400" dirty="0"/>
              <a:t>7.45pm - </a:t>
            </a:r>
            <a:r>
              <a:rPr lang="en-US" sz="1400" b="1" i="1" dirty="0"/>
              <a:t>seniors of groups 1-10 </a:t>
            </a:r>
            <a:r>
              <a:rPr lang="en-US" sz="1400" dirty="0"/>
              <a:t>collect 5 packs of food each from food collection point, return to their assigned groups</a:t>
            </a:r>
          </a:p>
          <a:p>
            <a:pPr marL="0" indent="0">
              <a:buNone/>
            </a:pPr>
            <a:r>
              <a:rPr lang="en-US" sz="1400" dirty="0"/>
              <a:t>8pm – seniors outside start signing in people who are coming in based off a </a:t>
            </a:r>
            <a:r>
              <a:rPr lang="en-US" sz="1400" dirty="0" err="1"/>
              <a:t>namelist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8-9pm- Supper session 1</a:t>
            </a:r>
          </a:p>
          <a:p>
            <a:pPr marL="0" indent="0">
              <a:buNone/>
            </a:pPr>
            <a:r>
              <a:rPr lang="en-US" sz="1400" dirty="0"/>
              <a:t>9pm – 9.05pm – session 1 seniors and freshies leave</a:t>
            </a:r>
          </a:p>
          <a:p>
            <a:pPr marL="0" indent="0">
              <a:buNone/>
            </a:pPr>
            <a:r>
              <a:rPr lang="en-US" sz="1400" dirty="0"/>
              <a:t>9.05-9.15 – Session 2 seniors enter, repeat 7.45pm’s activity onwards</a:t>
            </a:r>
          </a:p>
          <a:p>
            <a:pPr marL="0" indent="0">
              <a:buNone/>
            </a:pPr>
            <a:r>
              <a:rPr lang="en-US" sz="1400" dirty="0"/>
              <a:t>10.15 supper ends, clear up remaining trash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34F322-5C42-43D0-9DF6-156E8FC25182}"/>
              </a:ext>
            </a:extLst>
          </p:cNvPr>
          <p:cNvSpPr txBox="1">
            <a:spLocks/>
          </p:cNvSpPr>
          <p:nvPr/>
        </p:nvSpPr>
        <p:spPr>
          <a:xfrm>
            <a:off x="6296758" y="1825625"/>
            <a:ext cx="5057042" cy="2601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For Freshies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8pm – freshies start arriving. seniors outside start registering freshies who are coming in based off a </a:t>
            </a:r>
            <a:r>
              <a:rPr lang="en-US" sz="1400" dirty="0" err="1"/>
              <a:t>namelist</a:t>
            </a: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8-9pm- Supper session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9pm – 9.05pm – session 1 seniors and freshies leave, sign out at exit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9.15 – Session 2 freshies enter, repeat 8pm’s activity onwards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10.15 supper ends, clear up remaining trash</a:t>
            </a:r>
          </a:p>
        </p:txBody>
      </p:sp>
    </p:spTree>
    <p:extLst>
      <p:ext uri="{BB962C8B-B14F-4D97-AF65-F5344CB8AC3E}">
        <p14:creationId xmlns:p14="http://schemas.microsoft.com/office/powerpoint/2010/main" val="143380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DSUTD SUPPER PLAN</vt:lpstr>
      <vt:lpstr>Multi-Purpose Hall 1 &amp; 2 floorplan</vt:lpstr>
      <vt:lpstr>Supper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DSUTD SUPPER PLAN</dc:title>
  <dc:creator>Student - Seah Shien Maryann</dc:creator>
  <cp:lastModifiedBy>Student - Seah Shien Maryann</cp:lastModifiedBy>
  <cp:revision>5</cp:revision>
  <dcterms:created xsi:type="dcterms:W3CDTF">2020-09-03T16:43:24Z</dcterms:created>
  <dcterms:modified xsi:type="dcterms:W3CDTF">2020-09-03T17:32:04Z</dcterms:modified>
</cp:coreProperties>
</file>