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6D060-AB1A-46FE-B6D6-A54FEF00258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3EBB81-8845-4EB6-9D0B-8E1DF67F730F}">
      <dgm:prSet custT="1"/>
      <dgm:spPr/>
      <dgm:t>
        <a:bodyPr/>
        <a:lstStyle/>
        <a:p>
          <a:pPr algn="ctr"/>
          <a:r>
            <a:rPr kumimoji="1" lang="ko-KR" sz="2000" dirty="0"/>
            <a:t>1.개요</a:t>
          </a:r>
          <a:endParaRPr lang="en-US" sz="2000" dirty="0"/>
        </a:p>
      </dgm:t>
    </dgm:pt>
    <dgm:pt modelId="{C61B7954-AEEA-40D3-9A72-078DD83C5BF4}" type="parTrans" cxnId="{D44F8161-8F86-406D-8049-F2901838C6ED}">
      <dgm:prSet/>
      <dgm:spPr/>
      <dgm:t>
        <a:bodyPr/>
        <a:lstStyle/>
        <a:p>
          <a:endParaRPr lang="en-US"/>
        </a:p>
      </dgm:t>
    </dgm:pt>
    <dgm:pt modelId="{98BAC4FA-4694-496B-A982-17EA744D380C}" type="sibTrans" cxnId="{D44F8161-8F86-406D-8049-F2901838C6E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42CD003-4578-43AE-9389-ED52E479C65D}">
      <dgm:prSet custT="1"/>
      <dgm:spPr/>
      <dgm:t>
        <a:bodyPr/>
        <a:lstStyle/>
        <a:p>
          <a:pPr algn="ctr"/>
          <a:r>
            <a:rPr kumimoji="1" lang="ko-KR" sz="2000" dirty="0"/>
            <a:t>2.공개SW 분석</a:t>
          </a:r>
          <a:endParaRPr lang="en-US" sz="2000" dirty="0"/>
        </a:p>
      </dgm:t>
    </dgm:pt>
    <dgm:pt modelId="{6B3A8067-5CE7-4D05-9947-9BBE5235F738}" type="parTrans" cxnId="{FB0EEDFC-8AF5-4785-A944-C1E69AC30FAB}">
      <dgm:prSet/>
      <dgm:spPr/>
      <dgm:t>
        <a:bodyPr/>
        <a:lstStyle/>
        <a:p>
          <a:endParaRPr lang="en-US"/>
        </a:p>
      </dgm:t>
    </dgm:pt>
    <dgm:pt modelId="{E9610226-4CB3-4837-B3EC-4325E6C5F92F}" type="sibTrans" cxnId="{FB0EEDFC-8AF5-4785-A944-C1E69AC30FA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687F396-1603-4D24-A521-91B385A96322}">
      <dgm:prSet custT="1"/>
      <dgm:spPr/>
      <dgm:t>
        <a:bodyPr/>
        <a:lstStyle/>
        <a:p>
          <a:pPr algn="ctr"/>
          <a:r>
            <a:rPr kumimoji="1" lang="ko-KR" sz="2000" dirty="0"/>
            <a:t>3.프로젝트 계획</a:t>
          </a:r>
          <a:endParaRPr lang="en-US" sz="2000" dirty="0"/>
        </a:p>
      </dgm:t>
    </dgm:pt>
    <dgm:pt modelId="{7487C359-3AFF-4F7F-B415-D8FE3A85271C}" type="parTrans" cxnId="{F1308DDF-1F51-4EAA-B4BD-8696947C2F45}">
      <dgm:prSet/>
      <dgm:spPr/>
      <dgm:t>
        <a:bodyPr/>
        <a:lstStyle/>
        <a:p>
          <a:endParaRPr lang="en-US"/>
        </a:p>
      </dgm:t>
    </dgm:pt>
    <dgm:pt modelId="{DB53B529-47BC-4DB8-A208-8869F1BC2B9A}" type="sibTrans" cxnId="{F1308DDF-1F51-4EAA-B4BD-8696947C2F4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9021FF05-BB4E-4ECD-874B-3397A345EE01}">
      <dgm:prSet/>
      <dgm:spPr/>
      <dgm:t>
        <a:bodyPr/>
        <a:lstStyle/>
        <a:p>
          <a:pPr algn="ctr"/>
          <a:r>
            <a:rPr kumimoji="1" lang="ko-KR" dirty="0"/>
            <a:t>4.참고자료</a:t>
          </a:r>
          <a:endParaRPr lang="en-US" dirty="0"/>
        </a:p>
      </dgm:t>
    </dgm:pt>
    <dgm:pt modelId="{1E34667A-AF73-477D-9E05-5A574909F96D}" type="parTrans" cxnId="{A0DC4C45-44C3-49D0-9F12-88682E2FCFF0}">
      <dgm:prSet/>
      <dgm:spPr/>
      <dgm:t>
        <a:bodyPr/>
        <a:lstStyle/>
        <a:p>
          <a:endParaRPr lang="en-US"/>
        </a:p>
      </dgm:t>
    </dgm:pt>
    <dgm:pt modelId="{AE179A71-C233-4242-B489-9CA876B5AA31}" type="sibTrans" cxnId="{A0DC4C45-44C3-49D0-9F12-88682E2FCFF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9D280A34-BC76-451B-90EA-9360C70FB385}" type="pres">
      <dgm:prSet presAssocID="{66F6D060-AB1A-46FE-B6D6-A54FEF00258A}" presName="linearFlow" presStyleCnt="0">
        <dgm:presLayoutVars>
          <dgm:dir/>
          <dgm:animLvl val="lvl"/>
          <dgm:resizeHandles val="exact"/>
        </dgm:presLayoutVars>
      </dgm:prSet>
      <dgm:spPr/>
    </dgm:pt>
    <dgm:pt modelId="{45F0833C-164A-4568-8A20-6DCA4AF9C877}" type="pres">
      <dgm:prSet presAssocID="{153EBB81-8845-4EB6-9D0B-8E1DF67F730F}" presName="compositeNode" presStyleCnt="0"/>
      <dgm:spPr/>
    </dgm:pt>
    <dgm:pt modelId="{8AD8D624-FD59-4E79-BCAC-A31B10CFB868}" type="pres">
      <dgm:prSet presAssocID="{153EBB81-8845-4EB6-9D0B-8E1DF67F73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42FAE95-A252-4C60-B8CC-24C30A80D1D3}" type="pres">
      <dgm:prSet presAssocID="{153EBB81-8845-4EB6-9D0B-8E1DF67F730F}" presName="parSh" presStyleCnt="0"/>
      <dgm:spPr/>
    </dgm:pt>
    <dgm:pt modelId="{D83B1C25-6CC2-4627-A829-48F8CA8DA1DC}" type="pres">
      <dgm:prSet presAssocID="{153EBB81-8845-4EB6-9D0B-8E1DF67F730F}" presName="lineNode" presStyleLbl="alignAccFollowNode1" presStyleIdx="0" presStyleCnt="12"/>
      <dgm:spPr/>
    </dgm:pt>
    <dgm:pt modelId="{831F8DE1-EAE1-4F6E-82F1-0C502E67618A}" type="pres">
      <dgm:prSet presAssocID="{153EBB81-8845-4EB6-9D0B-8E1DF67F730F}" presName="lineArrowNode" presStyleLbl="alignAccFollowNode1" presStyleIdx="1" presStyleCnt="12"/>
      <dgm:spPr/>
    </dgm:pt>
    <dgm:pt modelId="{30EB3EDA-44C2-4E45-BA3F-423BC3D6AB60}" type="pres">
      <dgm:prSet presAssocID="{98BAC4FA-4694-496B-A982-17EA744D380C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782464D1-8B76-44BD-B80C-D217C1498D4B}" type="pres">
      <dgm:prSet presAssocID="{98BAC4FA-4694-496B-A982-17EA744D380C}" presName="spacerBetweenCircleAndCallout" presStyleCnt="0">
        <dgm:presLayoutVars/>
      </dgm:prSet>
      <dgm:spPr/>
    </dgm:pt>
    <dgm:pt modelId="{42910C66-19E8-4D02-91B9-711B63714B32}" type="pres">
      <dgm:prSet presAssocID="{153EBB81-8845-4EB6-9D0B-8E1DF67F730F}" presName="nodeText" presStyleLbl="alignAccFollowNode1" presStyleIdx="2" presStyleCnt="12">
        <dgm:presLayoutVars>
          <dgm:bulletEnabled val="1"/>
        </dgm:presLayoutVars>
      </dgm:prSet>
      <dgm:spPr/>
    </dgm:pt>
    <dgm:pt modelId="{FE2F9C02-4375-4345-9995-E66FC1958780}" type="pres">
      <dgm:prSet presAssocID="{98BAC4FA-4694-496B-A982-17EA744D380C}" presName="sibTransComposite" presStyleCnt="0"/>
      <dgm:spPr/>
    </dgm:pt>
    <dgm:pt modelId="{0CB34F71-7640-4FF2-9B22-90516FB4C2D8}" type="pres">
      <dgm:prSet presAssocID="{842CD003-4578-43AE-9389-ED52E479C65D}" presName="compositeNode" presStyleCnt="0"/>
      <dgm:spPr/>
    </dgm:pt>
    <dgm:pt modelId="{5B3F598B-5159-449C-80C5-0EDB37CCBBCD}" type="pres">
      <dgm:prSet presAssocID="{842CD003-4578-43AE-9389-ED52E479C65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13F9F0-41BB-4D01-8A89-E9406F3C7961}" type="pres">
      <dgm:prSet presAssocID="{842CD003-4578-43AE-9389-ED52E479C65D}" presName="parSh" presStyleCnt="0"/>
      <dgm:spPr/>
    </dgm:pt>
    <dgm:pt modelId="{2EA39D8A-59C4-46B1-94E9-BB96EDF0E78E}" type="pres">
      <dgm:prSet presAssocID="{842CD003-4578-43AE-9389-ED52E479C65D}" presName="lineNode" presStyleLbl="alignAccFollowNode1" presStyleIdx="3" presStyleCnt="12"/>
      <dgm:spPr/>
    </dgm:pt>
    <dgm:pt modelId="{8F42D71E-F74B-4530-93C6-AB1D223549F8}" type="pres">
      <dgm:prSet presAssocID="{842CD003-4578-43AE-9389-ED52E479C65D}" presName="lineArrowNode" presStyleLbl="alignAccFollowNode1" presStyleIdx="4" presStyleCnt="12"/>
      <dgm:spPr/>
    </dgm:pt>
    <dgm:pt modelId="{0AA15334-3BB6-422C-8905-12E2B1ACB024}" type="pres">
      <dgm:prSet presAssocID="{E9610226-4CB3-4837-B3EC-4325E6C5F92F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90308AEA-5C8A-4D43-9DCD-C303D828AF61}" type="pres">
      <dgm:prSet presAssocID="{E9610226-4CB3-4837-B3EC-4325E6C5F92F}" presName="spacerBetweenCircleAndCallout" presStyleCnt="0">
        <dgm:presLayoutVars/>
      </dgm:prSet>
      <dgm:spPr/>
    </dgm:pt>
    <dgm:pt modelId="{AD8FF8BE-1C4D-4019-8103-5996784E1FF9}" type="pres">
      <dgm:prSet presAssocID="{842CD003-4578-43AE-9389-ED52E479C65D}" presName="nodeText" presStyleLbl="alignAccFollowNode1" presStyleIdx="5" presStyleCnt="12" custLinFactNeighborX="-299" custLinFactNeighborY="955">
        <dgm:presLayoutVars>
          <dgm:bulletEnabled val="1"/>
        </dgm:presLayoutVars>
      </dgm:prSet>
      <dgm:spPr/>
    </dgm:pt>
    <dgm:pt modelId="{BA603DC9-127D-483E-BB92-DF58D43FAA17}" type="pres">
      <dgm:prSet presAssocID="{E9610226-4CB3-4837-B3EC-4325E6C5F92F}" presName="sibTransComposite" presStyleCnt="0"/>
      <dgm:spPr/>
    </dgm:pt>
    <dgm:pt modelId="{B0B5E8D9-B008-4BF5-A1ED-3160A849D25E}" type="pres">
      <dgm:prSet presAssocID="{F687F396-1603-4D24-A521-91B385A96322}" presName="compositeNode" presStyleCnt="0"/>
      <dgm:spPr/>
    </dgm:pt>
    <dgm:pt modelId="{CF37F2C7-07B1-4ACF-A8E4-C0617206BC8B}" type="pres">
      <dgm:prSet presAssocID="{F687F396-1603-4D24-A521-91B385A9632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0477E79-7C89-48E1-AC12-08E63104D668}" type="pres">
      <dgm:prSet presAssocID="{F687F396-1603-4D24-A521-91B385A96322}" presName="parSh" presStyleCnt="0"/>
      <dgm:spPr/>
    </dgm:pt>
    <dgm:pt modelId="{731153A2-5A72-443A-8DA5-B161D867B717}" type="pres">
      <dgm:prSet presAssocID="{F687F396-1603-4D24-A521-91B385A96322}" presName="lineNode" presStyleLbl="alignAccFollowNode1" presStyleIdx="6" presStyleCnt="12"/>
      <dgm:spPr/>
    </dgm:pt>
    <dgm:pt modelId="{450D6909-FDB9-4D24-96B5-169D31660A99}" type="pres">
      <dgm:prSet presAssocID="{F687F396-1603-4D24-A521-91B385A96322}" presName="lineArrowNode" presStyleLbl="alignAccFollowNode1" presStyleIdx="7" presStyleCnt="12"/>
      <dgm:spPr/>
    </dgm:pt>
    <dgm:pt modelId="{34AA7C06-4386-4910-AA7C-EB39F95018A5}" type="pres">
      <dgm:prSet presAssocID="{DB53B529-47BC-4DB8-A208-8869F1BC2B9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E4DE0714-3C63-47C2-B283-6A44E5F3D057}" type="pres">
      <dgm:prSet presAssocID="{DB53B529-47BC-4DB8-A208-8869F1BC2B9A}" presName="spacerBetweenCircleAndCallout" presStyleCnt="0">
        <dgm:presLayoutVars/>
      </dgm:prSet>
      <dgm:spPr/>
    </dgm:pt>
    <dgm:pt modelId="{D2EB9BB1-12BC-4D78-A19B-958689C3F6A1}" type="pres">
      <dgm:prSet presAssocID="{F687F396-1603-4D24-A521-91B385A96322}" presName="nodeText" presStyleLbl="alignAccFollowNode1" presStyleIdx="8" presStyleCnt="12">
        <dgm:presLayoutVars>
          <dgm:bulletEnabled val="1"/>
        </dgm:presLayoutVars>
      </dgm:prSet>
      <dgm:spPr/>
    </dgm:pt>
    <dgm:pt modelId="{718E8C27-C836-4E21-A678-0DEDD5406985}" type="pres">
      <dgm:prSet presAssocID="{DB53B529-47BC-4DB8-A208-8869F1BC2B9A}" presName="sibTransComposite" presStyleCnt="0"/>
      <dgm:spPr/>
    </dgm:pt>
    <dgm:pt modelId="{BC2D0E11-81AB-4344-95AF-2C57F1AEC2B4}" type="pres">
      <dgm:prSet presAssocID="{9021FF05-BB4E-4ECD-874B-3397A345EE01}" presName="compositeNode" presStyleCnt="0"/>
      <dgm:spPr/>
    </dgm:pt>
    <dgm:pt modelId="{00A7E62D-DE70-46AA-A47C-5EA1DF21F4BA}" type="pres">
      <dgm:prSet presAssocID="{9021FF05-BB4E-4ECD-874B-3397A345EE0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CD4DE0B-0568-4DB7-9F4A-43A379AEFCF8}" type="pres">
      <dgm:prSet presAssocID="{9021FF05-BB4E-4ECD-874B-3397A345EE01}" presName="parSh" presStyleCnt="0"/>
      <dgm:spPr/>
    </dgm:pt>
    <dgm:pt modelId="{3CA8DA2D-45A1-41FE-A4C5-A0418A6963BF}" type="pres">
      <dgm:prSet presAssocID="{9021FF05-BB4E-4ECD-874B-3397A345EE01}" presName="lineNode" presStyleLbl="alignAccFollowNode1" presStyleIdx="9" presStyleCnt="12"/>
      <dgm:spPr/>
    </dgm:pt>
    <dgm:pt modelId="{07186FF0-7DFA-4154-AED3-32EFDB9BEC4B}" type="pres">
      <dgm:prSet presAssocID="{9021FF05-BB4E-4ECD-874B-3397A345EE01}" presName="lineArrowNode" presStyleLbl="alignAccFollowNode1" presStyleIdx="10" presStyleCnt="12"/>
      <dgm:spPr/>
    </dgm:pt>
    <dgm:pt modelId="{D924F793-9FF3-4438-BE1D-BA5A368997C8}" type="pres">
      <dgm:prSet presAssocID="{AE179A71-C233-4242-B489-9CA876B5AA31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38DFB60D-2728-480D-BEFA-0C7F7BDE71A4}" type="pres">
      <dgm:prSet presAssocID="{AE179A71-C233-4242-B489-9CA876B5AA31}" presName="spacerBetweenCircleAndCallout" presStyleCnt="0">
        <dgm:presLayoutVars/>
      </dgm:prSet>
      <dgm:spPr/>
    </dgm:pt>
    <dgm:pt modelId="{03EDBE36-726A-44FA-B998-56A6CC3FF6F2}" type="pres">
      <dgm:prSet presAssocID="{9021FF05-BB4E-4ECD-874B-3397A345EE01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7C65F12C-DA6E-4873-B9D0-275728BB1166}" type="presOf" srcId="{E9610226-4CB3-4837-B3EC-4325E6C5F92F}" destId="{0AA15334-3BB6-422C-8905-12E2B1ACB024}" srcOrd="0" destOrd="0" presId="urn:microsoft.com/office/officeart/2016/7/layout/LinearArrowProcessNumbered"/>
    <dgm:cxn modelId="{6C197E5B-44D0-4D77-A5D5-ACC162379F73}" type="presOf" srcId="{F687F396-1603-4D24-A521-91B385A96322}" destId="{D2EB9BB1-12BC-4D78-A19B-958689C3F6A1}" srcOrd="0" destOrd="0" presId="urn:microsoft.com/office/officeart/2016/7/layout/LinearArrowProcessNumbered"/>
    <dgm:cxn modelId="{64966641-D0E6-406D-8FCC-B9514A4F2E76}" type="presOf" srcId="{66F6D060-AB1A-46FE-B6D6-A54FEF00258A}" destId="{9D280A34-BC76-451B-90EA-9360C70FB385}" srcOrd="0" destOrd="0" presId="urn:microsoft.com/office/officeart/2016/7/layout/LinearArrowProcessNumbered"/>
    <dgm:cxn modelId="{D44F8161-8F86-406D-8049-F2901838C6ED}" srcId="{66F6D060-AB1A-46FE-B6D6-A54FEF00258A}" destId="{153EBB81-8845-4EB6-9D0B-8E1DF67F730F}" srcOrd="0" destOrd="0" parTransId="{C61B7954-AEEA-40D3-9A72-078DD83C5BF4}" sibTransId="{98BAC4FA-4694-496B-A982-17EA744D380C}"/>
    <dgm:cxn modelId="{A0DC4C45-44C3-49D0-9F12-88682E2FCFF0}" srcId="{66F6D060-AB1A-46FE-B6D6-A54FEF00258A}" destId="{9021FF05-BB4E-4ECD-874B-3397A345EE01}" srcOrd="3" destOrd="0" parTransId="{1E34667A-AF73-477D-9E05-5A574909F96D}" sibTransId="{AE179A71-C233-4242-B489-9CA876B5AA31}"/>
    <dgm:cxn modelId="{92801269-FFB8-4240-8D88-9DACD73432A1}" type="presOf" srcId="{DB53B529-47BC-4DB8-A208-8869F1BC2B9A}" destId="{34AA7C06-4386-4910-AA7C-EB39F95018A5}" srcOrd="0" destOrd="0" presId="urn:microsoft.com/office/officeart/2016/7/layout/LinearArrowProcessNumbered"/>
    <dgm:cxn modelId="{BD799A78-6317-4469-9AE9-6483FB3E54AA}" type="presOf" srcId="{9021FF05-BB4E-4ECD-874B-3397A345EE01}" destId="{03EDBE36-726A-44FA-B998-56A6CC3FF6F2}" srcOrd="0" destOrd="0" presId="urn:microsoft.com/office/officeart/2016/7/layout/LinearArrowProcessNumbered"/>
    <dgm:cxn modelId="{89416989-E937-4178-9F93-EFAF0538D025}" type="presOf" srcId="{153EBB81-8845-4EB6-9D0B-8E1DF67F730F}" destId="{42910C66-19E8-4D02-91B9-711B63714B32}" srcOrd="0" destOrd="0" presId="urn:microsoft.com/office/officeart/2016/7/layout/LinearArrowProcessNumbered"/>
    <dgm:cxn modelId="{F97BB296-9237-4CBB-B785-9D76E7FD5FE4}" type="presOf" srcId="{98BAC4FA-4694-496B-A982-17EA744D380C}" destId="{30EB3EDA-44C2-4E45-BA3F-423BC3D6AB60}" srcOrd="0" destOrd="0" presId="urn:microsoft.com/office/officeart/2016/7/layout/LinearArrowProcessNumbered"/>
    <dgm:cxn modelId="{BFB42899-8F89-4F39-BAFC-9D1BE90F15D4}" type="presOf" srcId="{842CD003-4578-43AE-9389-ED52E479C65D}" destId="{AD8FF8BE-1C4D-4019-8103-5996784E1FF9}" srcOrd="0" destOrd="0" presId="urn:microsoft.com/office/officeart/2016/7/layout/LinearArrowProcessNumbered"/>
    <dgm:cxn modelId="{F1308DDF-1F51-4EAA-B4BD-8696947C2F45}" srcId="{66F6D060-AB1A-46FE-B6D6-A54FEF00258A}" destId="{F687F396-1603-4D24-A521-91B385A96322}" srcOrd="2" destOrd="0" parTransId="{7487C359-3AFF-4F7F-B415-D8FE3A85271C}" sibTransId="{DB53B529-47BC-4DB8-A208-8869F1BC2B9A}"/>
    <dgm:cxn modelId="{FB0EEDFC-8AF5-4785-A944-C1E69AC30FAB}" srcId="{66F6D060-AB1A-46FE-B6D6-A54FEF00258A}" destId="{842CD003-4578-43AE-9389-ED52E479C65D}" srcOrd="1" destOrd="0" parTransId="{6B3A8067-5CE7-4D05-9947-9BBE5235F738}" sibTransId="{E9610226-4CB3-4837-B3EC-4325E6C5F92F}"/>
    <dgm:cxn modelId="{433E34FE-19FB-4E8F-ABB4-C116B41B7C11}" type="presOf" srcId="{AE179A71-C233-4242-B489-9CA876B5AA31}" destId="{D924F793-9FF3-4438-BE1D-BA5A368997C8}" srcOrd="0" destOrd="0" presId="urn:microsoft.com/office/officeart/2016/7/layout/LinearArrowProcessNumbered"/>
    <dgm:cxn modelId="{5EF1576F-DF61-4C63-B7E4-7BECE4D6FC1A}" type="presParOf" srcId="{9D280A34-BC76-451B-90EA-9360C70FB385}" destId="{45F0833C-164A-4568-8A20-6DCA4AF9C877}" srcOrd="0" destOrd="0" presId="urn:microsoft.com/office/officeart/2016/7/layout/LinearArrowProcessNumbered"/>
    <dgm:cxn modelId="{3B6BB300-8838-42C5-8C40-E5897C8AD040}" type="presParOf" srcId="{45F0833C-164A-4568-8A20-6DCA4AF9C877}" destId="{8AD8D624-FD59-4E79-BCAC-A31B10CFB868}" srcOrd="0" destOrd="0" presId="urn:microsoft.com/office/officeart/2016/7/layout/LinearArrowProcessNumbered"/>
    <dgm:cxn modelId="{9EA2A9BD-B6A3-45D5-9BED-53169F6ABB62}" type="presParOf" srcId="{45F0833C-164A-4568-8A20-6DCA4AF9C877}" destId="{742FAE95-A252-4C60-B8CC-24C30A80D1D3}" srcOrd="1" destOrd="0" presId="urn:microsoft.com/office/officeart/2016/7/layout/LinearArrowProcessNumbered"/>
    <dgm:cxn modelId="{CF3B78C9-2684-4A13-AA06-BE513E1D6FFD}" type="presParOf" srcId="{742FAE95-A252-4C60-B8CC-24C30A80D1D3}" destId="{D83B1C25-6CC2-4627-A829-48F8CA8DA1DC}" srcOrd="0" destOrd="0" presId="urn:microsoft.com/office/officeart/2016/7/layout/LinearArrowProcessNumbered"/>
    <dgm:cxn modelId="{D1D4FDA9-9FBD-47DF-B503-DD5CDD234B54}" type="presParOf" srcId="{742FAE95-A252-4C60-B8CC-24C30A80D1D3}" destId="{831F8DE1-EAE1-4F6E-82F1-0C502E67618A}" srcOrd="1" destOrd="0" presId="urn:microsoft.com/office/officeart/2016/7/layout/LinearArrowProcessNumbered"/>
    <dgm:cxn modelId="{6BE49293-1BC1-45CD-A4D4-8086F92333C2}" type="presParOf" srcId="{742FAE95-A252-4C60-B8CC-24C30A80D1D3}" destId="{30EB3EDA-44C2-4E45-BA3F-423BC3D6AB60}" srcOrd="2" destOrd="0" presId="urn:microsoft.com/office/officeart/2016/7/layout/LinearArrowProcessNumbered"/>
    <dgm:cxn modelId="{5465AF66-91F6-420E-8A0E-875AEDD6C22B}" type="presParOf" srcId="{742FAE95-A252-4C60-B8CC-24C30A80D1D3}" destId="{782464D1-8B76-44BD-B80C-D217C1498D4B}" srcOrd="3" destOrd="0" presId="urn:microsoft.com/office/officeart/2016/7/layout/LinearArrowProcessNumbered"/>
    <dgm:cxn modelId="{46DC45F7-DB71-4353-9385-EB8709EA159E}" type="presParOf" srcId="{45F0833C-164A-4568-8A20-6DCA4AF9C877}" destId="{42910C66-19E8-4D02-91B9-711B63714B32}" srcOrd="2" destOrd="0" presId="urn:microsoft.com/office/officeart/2016/7/layout/LinearArrowProcessNumbered"/>
    <dgm:cxn modelId="{0582D9D2-3ED1-46D8-9A82-DF4723BFC28C}" type="presParOf" srcId="{9D280A34-BC76-451B-90EA-9360C70FB385}" destId="{FE2F9C02-4375-4345-9995-E66FC1958780}" srcOrd="1" destOrd="0" presId="urn:microsoft.com/office/officeart/2016/7/layout/LinearArrowProcessNumbered"/>
    <dgm:cxn modelId="{B5BD2C37-8124-42D3-9DAF-355610004621}" type="presParOf" srcId="{9D280A34-BC76-451B-90EA-9360C70FB385}" destId="{0CB34F71-7640-4FF2-9B22-90516FB4C2D8}" srcOrd="2" destOrd="0" presId="urn:microsoft.com/office/officeart/2016/7/layout/LinearArrowProcessNumbered"/>
    <dgm:cxn modelId="{6DBBCAD9-E55D-45DD-8AE6-0AC103E02932}" type="presParOf" srcId="{0CB34F71-7640-4FF2-9B22-90516FB4C2D8}" destId="{5B3F598B-5159-449C-80C5-0EDB37CCBBCD}" srcOrd="0" destOrd="0" presId="urn:microsoft.com/office/officeart/2016/7/layout/LinearArrowProcessNumbered"/>
    <dgm:cxn modelId="{E1D9873A-0093-4AB3-A36A-F734964BF921}" type="presParOf" srcId="{0CB34F71-7640-4FF2-9B22-90516FB4C2D8}" destId="{6D13F9F0-41BB-4D01-8A89-E9406F3C7961}" srcOrd="1" destOrd="0" presId="urn:microsoft.com/office/officeart/2016/7/layout/LinearArrowProcessNumbered"/>
    <dgm:cxn modelId="{CC893FCC-1E56-4331-ADE9-B5EFDE06FA12}" type="presParOf" srcId="{6D13F9F0-41BB-4D01-8A89-E9406F3C7961}" destId="{2EA39D8A-59C4-46B1-94E9-BB96EDF0E78E}" srcOrd="0" destOrd="0" presId="urn:microsoft.com/office/officeart/2016/7/layout/LinearArrowProcessNumbered"/>
    <dgm:cxn modelId="{84557D49-0D10-4302-9FF9-1CB5513194A3}" type="presParOf" srcId="{6D13F9F0-41BB-4D01-8A89-E9406F3C7961}" destId="{8F42D71E-F74B-4530-93C6-AB1D223549F8}" srcOrd="1" destOrd="0" presId="urn:microsoft.com/office/officeart/2016/7/layout/LinearArrowProcessNumbered"/>
    <dgm:cxn modelId="{EF7D6F80-09D7-410A-BF48-FAF1F6578A6C}" type="presParOf" srcId="{6D13F9F0-41BB-4D01-8A89-E9406F3C7961}" destId="{0AA15334-3BB6-422C-8905-12E2B1ACB024}" srcOrd="2" destOrd="0" presId="urn:microsoft.com/office/officeart/2016/7/layout/LinearArrowProcessNumbered"/>
    <dgm:cxn modelId="{9C7365AF-B3C3-4D77-8FEB-E0E4B5A118DA}" type="presParOf" srcId="{6D13F9F0-41BB-4D01-8A89-E9406F3C7961}" destId="{90308AEA-5C8A-4D43-9DCD-C303D828AF61}" srcOrd="3" destOrd="0" presId="urn:microsoft.com/office/officeart/2016/7/layout/LinearArrowProcessNumbered"/>
    <dgm:cxn modelId="{116ABAD0-1576-4A28-BE47-B8FAB7D47070}" type="presParOf" srcId="{0CB34F71-7640-4FF2-9B22-90516FB4C2D8}" destId="{AD8FF8BE-1C4D-4019-8103-5996784E1FF9}" srcOrd="2" destOrd="0" presId="urn:microsoft.com/office/officeart/2016/7/layout/LinearArrowProcessNumbered"/>
    <dgm:cxn modelId="{16B31EFD-910E-416D-A98D-29C134D39496}" type="presParOf" srcId="{9D280A34-BC76-451B-90EA-9360C70FB385}" destId="{BA603DC9-127D-483E-BB92-DF58D43FAA17}" srcOrd="3" destOrd="0" presId="urn:microsoft.com/office/officeart/2016/7/layout/LinearArrowProcessNumbered"/>
    <dgm:cxn modelId="{AC9F520F-B47F-41CD-AA19-68FCD48A7B18}" type="presParOf" srcId="{9D280A34-BC76-451B-90EA-9360C70FB385}" destId="{B0B5E8D9-B008-4BF5-A1ED-3160A849D25E}" srcOrd="4" destOrd="0" presId="urn:microsoft.com/office/officeart/2016/7/layout/LinearArrowProcessNumbered"/>
    <dgm:cxn modelId="{0F2166FF-67EE-4D61-B883-7C2810D4BD5A}" type="presParOf" srcId="{B0B5E8D9-B008-4BF5-A1ED-3160A849D25E}" destId="{CF37F2C7-07B1-4ACF-A8E4-C0617206BC8B}" srcOrd="0" destOrd="0" presId="urn:microsoft.com/office/officeart/2016/7/layout/LinearArrowProcessNumbered"/>
    <dgm:cxn modelId="{C8653991-5941-4CAF-AF58-EC869FD61263}" type="presParOf" srcId="{B0B5E8D9-B008-4BF5-A1ED-3160A849D25E}" destId="{10477E79-7C89-48E1-AC12-08E63104D668}" srcOrd="1" destOrd="0" presId="urn:microsoft.com/office/officeart/2016/7/layout/LinearArrowProcessNumbered"/>
    <dgm:cxn modelId="{3E3FC96A-3CB5-4185-B004-AA138B53E298}" type="presParOf" srcId="{10477E79-7C89-48E1-AC12-08E63104D668}" destId="{731153A2-5A72-443A-8DA5-B161D867B717}" srcOrd="0" destOrd="0" presId="urn:microsoft.com/office/officeart/2016/7/layout/LinearArrowProcessNumbered"/>
    <dgm:cxn modelId="{C73962A5-E3AA-48FA-BA3D-47467D22F9CA}" type="presParOf" srcId="{10477E79-7C89-48E1-AC12-08E63104D668}" destId="{450D6909-FDB9-4D24-96B5-169D31660A99}" srcOrd="1" destOrd="0" presId="urn:microsoft.com/office/officeart/2016/7/layout/LinearArrowProcessNumbered"/>
    <dgm:cxn modelId="{095E3D97-B433-4B07-B229-B933BB533446}" type="presParOf" srcId="{10477E79-7C89-48E1-AC12-08E63104D668}" destId="{34AA7C06-4386-4910-AA7C-EB39F95018A5}" srcOrd="2" destOrd="0" presId="urn:microsoft.com/office/officeart/2016/7/layout/LinearArrowProcessNumbered"/>
    <dgm:cxn modelId="{6B86E396-7CD6-4913-9329-56EE50683B81}" type="presParOf" srcId="{10477E79-7C89-48E1-AC12-08E63104D668}" destId="{E4DE0714-3C63-47C2-B283-6A44E5F3D057}" srcOrd="3" destOrd="0" presId="urn:microsoft.com/office/officeart/2016/7/layout/LinearArrowProcessNumbered"/>
    <dgm:cxn modelId="{DF827678-A5A7-43C8-BBF9-8B6EEA0206DA}" type="presParOf" srcId="{B0B5E8D9-B008-4BF5-A1ED-3160A849D25E}" destId="{D2EB9BB1-12BC-4D78-A19B-958689C3F6A1}" srcOrd="2" destOrd="0" presId="urn:microsoft.com/office/officeart/2016/7/layout/LinearArrowProcessNumbered"/>
    <dgm:cxn modelId="{CED0E028-1E14-4FE8-9809-97955785520C}" type="presParOf" srcId="{9D280A34-BC76-451B-90EA-9360C70FB385}" destId="{718E8C27-C836-4E21-A678-0DEDD5406985}" srcOrd="5" destOrd="0" presId="urn:microsoft.com/office/officeart/2016/7/layout/LinearArrowProcessNumbered"/>
    <dgm:cxn modelId="{F1A59EC2-BFB0-4DF1-A6C6-FD4CDCC7A04E}" type="presParOf" srcId="{9D280A34-BC76-451B-90EA-9360C70FB385}" destId="{BC2D0E11-81AB-4344-95AF-2C57F1AEC2B4}" srcOrd="6" destOrd="0" presId="urn:microsoft.com/office/officeart/2016/7/layout/LinearArrowProcessNumbered"/>
    <dgm:cxn modelId="{CA0D26E4-F5B6-4A00-B0E1-4AC045CBF23E}" type="presParOf" srcId="{BC2D0E11-81AB-4344-95AF-2C57F1AEC2B4}" destId="{00A7E62D-DE70-46AA-A47C-5EA1DF21F4BA}" srcOrd="0" destOrd="0" presId="urn:microsoft.com/office/officeart/2016/7/layout/LinearArrowProcessNumbered"/>
    <dgm:cxn modelId="{5E9D3226-C817-4C36-A705-CF537EFF2005}" type="presParOf" srcId="{BC2D0E11-81AB-4344-95AF-2C57F1AEC2B4}" destId="{0CD4DE0B-0568-4DB7-9F4A-43A379AEFCF8}" srcOrd="1" destOrd="0" presId="urn:microsoft.com/office/officeart/2016/7/layout/LinearArrowProcessNumbered"/>
    <dgm:cxn modelId="{78F08FBB-99A7-4D71-B4B9-4F64386FFFD9}" type="presParOf" srcId="{0CD4DE0B-0568-4DB7-9F4A-43A379AEFCF8}" destId="{3CA8DA2D-45A1-41FE-A4C5-A0418A6963BF}" srcOrd="0" destOrd="0" presId="urn:microsoft.com/office/officeart/2016/7/layout/LinearArrowProcessNumbered"/>
    <dgm:cxn modelId="{15C221D8-1425-44FF-99E6-541B07E735B9}" type="presParOf" srcId="{0CD4DE0B-0568-4DB7-9F4A-43A379AEFCF8}" destId="{07186FF0-7DFA-4154-AED3-32EFDB9BEC4B}" srcOrd="1" destOrd="0" presId="urn:microsoft.com/office/officeart/2016/7/layout/LinearArrowProcessNumbered"/>
    <dgm:cxn modelId="{E36D1B1D-B70E-4F86-ACDF-BD3CD5EA9FC6}" type="presParOf" srcId="{0CD4DE0B-0568-4DB7-9F4A-43A379AEFCF8}" destId="{D924F793-9FF3-4438-BE1D-BA5A368997C8}" srcOrd="2" destOrd="0" presId="urn:microsoft.com/office/officeart/2016/7/layout/LinearArrowProcessNumbered"/>
    <dgm:cxn modelId="{ED57C019-1609-4E3A-A274-746C5D642765}" type="presParOf" srcId="{0CD4DE0B-0568-4DB7-9F4A-43A379AEFCF8}" destId="{38DFB60D-2728-480D-BEFA-0C7F7BDE71A4}" srcOrd="3" destOrd="0" presId="urn:microsoft.com/office/officeart/2016/7/layout/LinearArrowProcessNumbered"/>
    <dgm:cxn modelId="{D8D32661-3CB2-4C3F-9A42-34DC68EAA595}" type="presParOf" srcId="{BC2D0E11-81AB-4344-95AF-2C57F1AEC2B4}" destId="{03EDBE36-726A-44FA-B998-56A6CC3FF6F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EC1D7-DE69-40E6-B321-70FD69991C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68E8AB-4D89-473C-823C-908AAAA9F1BE}">
      <dgm:prSet/>
      <dgm:spPr/>
      <dgm:t>
        <a:bodyPr/>
        <a:lstStyle/>
        <a:p>
          <a:r>
            <a:rPr lang="ko-KR"/>
            <a:t>2008년부터 지금까지 Andrew Ziem이 오픈소스를 활용하여 개발을 진행함</a:t>
          </a:r>
          <a:endParaRPr lang="en-US"/>
        </a:p>
      </dgm:t>
    </dgm:pt>
    <dgm:pt modelId="{D7109BE3-E1BA-455B-88F4-FD907CA052BF}" type="parTrans" cxnId="{2A70DBD1-7EAF-4570-828C-42017736678A}">
      <dgm:prSet/>
      <dgm:spPr/>
      <dgm:t>
        <a:bodyPr/>
        <a:lstStyle/>
        <a:p>
          <a:endParaRPr lang="en-US"/>
        </a:p>
      </dgm:t>
    </dgm:pt>
    <dgm:pt modelId="{FF3C7DB0-6700-47F7-BA8D-D3773EC6E099}" type="sibTrans" cxnId="{2A70DBD1-7EAF-4570-828C-42017736678A}">
      <dgm:prSet/>
      <dgm:spPr/>
      <dgm:t>
        <a:bodyPr/>
        <a:lstStyle/>
        <a:p>
          <a:endParaRPr lang="en-US"/>
        </a:p>
      </dgm:t>
    </dgm:pt>
    <dgm:pt modelId="{E4A43CF8-7559-45D3-AD74-EBC5755AE8B5}">
      <dgm:prSet/>
      <dgm:spPr/>
      <dgm:t>
        <a:bodyPr/>
        <a:lstStyle/>
        <a:p>
          <a:r>
            <a:rPr lang="ko-KR"/>
            <a:t>손쉬운 디스크 공간 확보 및 삭제한 데이터의 복구를 방지</a:t>
          </a:r>
          <a:endParaRPr lang="en-US"/>
        </a:p>
      </dgm:t>
    </dgm:pt>
    <dgm:pt modelId="{95BEDFE9-25CA-4DDA-A957-336D5ADE86F1}" type="parTrans" cxnId="{5461FF7A-E59C-4CCF-8ADB-3CA45D8D8D95}">
      <dgm:prSet/>
      <dgm:spPr/>
      <dgm:t>
        <a:bodyPr/>
        <a:lstStyle/>
        <a:p>
          <a:endParaRPr lang="en-US"/>
        </a:p>
      </dgm:t>
    </dgm:pt>
    <dgm:pt modelId="{B755AF08-26FF-448A-A12B-692D5EB35A87}" type="sibTrans" cxnId="{5461FF7A-E59C-4CCF-8ADB-3CA45D8D8D95}">
      <dgm:prSet/>
      <dgm:spPr/>
      <dgm:t>
        <a:bodyPr/>
        <a:lstStyle/>
        <a:p>
          <a:endParaRPr lang="en-US"/>
        </a:p>
      </dgm:t>
    </dgm:pt>
    <dgm:pt modelId="{900A5359-F32B-45E9-86CB-F66259DF49C3}">
      <dgm:prSet/>
      <dgm:spPr/>
      <dgm:t>
        <a:bodyPr/>
        <a:lstStyle/>
        <a:p>
          <a:r>
            <a:rPr lang="ko-KR"/>
            <a:t>Github 주소 : https://github.com/bleachbit/bleachbit</a:t>
          </a:r>
          <a:endParaRPr lang="en-US"/>
        </a:p>
      </dgm:t>
    </dgm:pt>
    <dgm:pt modelId="{4FC8F674-0FFD-44B2-AE39-1B07ABE2D231}" type="parTrans" cxnId="{470B50C9-7F94-40B7-B0F5-5BCF92BF6685}">
      <dgm:prSet/>
      <dgm:spPr/>
      <dgm:t>
        <a:bodyPr/>
        <a:lstStyle/>
        <a:p>
          <a:endParaRPr lang="en-US"/>
        </a:p>
      </dgm:t>
    </dgm:pt>
    <dgm:pt modelId="{219BA1AB-8415-49A1-8CB6-8232370DEF69}" type="sibTrans" cxnId="{470B50C9-7F94-40B7-B0F5-5BCF92BF6685}">
      <dgm:prSet/>
      <dgm:spPr/>
      <dgm:t>
        <a:bodyPr/>
        <a:lstStyle/>
        <a:p>
          <a:endParaRPr lang="en-US"/>
        </a:p>
      </dgm:t>
    </dgm:pt>
    <dgm:pt modelId="{952FBD11-42FE-497E-84D1-A7257EA5FE4A}" type="pres">
      <dgm:prSet presAssocID="{EA1EC1D7-DE69-40E6-B321-70FD69991C39}" presName="vert0" presStyleCnt="0">
        <dgm:presLayoutVars>
          <dgm:dir/>
          <dgm:animOne val="branch"/>
          <dgm:animLvl val="lvl"/>
        </dgm:presLayoutVars>
      </dgm:prSet>
      <dgm:spPr/>
    </dgm:pt>
    <dgm:pt modelId="{24882EE2-D75A-40A5-AAEC-6A045FA1E1F9}" type="pres">
      <dgm:prSet presAssocID="{5868E8AB-4D89-473C-823C-908AAAA9F1BE}" presName="thickLine" presStyleLbl="alignNode1" presStyleIdx="0" presStyleCnt="3"/>
      <dgm:spPr/>
    </dgm:pt>
    <dgm:pt modelId="{84E0E092-61BF-4AD5-AA49-47966686F6CA}" type="pres">
      <dgm:prSet presAssocID="{5868E8AB-4D89-473C-823C-908AAAA9F1BE}" presName="horz1" presStyleCnt="0"/>
      <dgm:spPr/>
    </dgm:pt>
    <dgm:pt modelId="{A924F41F-6FE6-44D3-B0F7-04C240AA99AD}" type="pres">
      <dgm:prSet presAssocID="{5868E8AB-4D89-473C-823C-908AAAA9F1BE}" presName="tx1" presStyleLbl="revTx" presStyleIdx="0" presStyleCnt="3"/>
      <dgm:spPr/>
    </dgm:pt>
    <dgm:pt modelId="{51EF94C3-E8DD-4352-996C-9B4C139F602B}" type="pres">
      <dgm:prSet presAssocID="{5868E8AB-4D89-473C-823C-908AAAA9F1BE}" presName="vert1" presStyleCnt="0"/>
      <dgm:spPr/>
    </dgm:pt>
    <dgm:pt modelId="{1284953A-18FA-46DA-A78A-3F65FC935034}" type="pres">
      <dgm:prSet presAssocID="{E4A43CF8-7559-45D3-AD74-EBC5755AE8B5}" presName="thickLine" presStyleLbl="alignNode1" presStyleIdx="1" presStyleCnt="3"/>
      <dgm:spPr/>
    </dgm:pt>
    <dgm:pt modelId="{759EC0B5-C9BE-4D08-9D57-30E32DADF8D2}" type="pres">
      <dgm:prSet presAssocID="{E4A43CF8-7559-45D3-AD74-EBC5755AE8B5}" presName="horz1" presStyleCnt="0"/>
      <dgm:spPr/>
    </dgm:pt>
    <dgm:pt modelId="{61D6C548-4A1F-4063-9B5F-52F6D4EF3C33}" type="pres">
      <dgm:prSet presAssocID="{E4A43CF8-7559-45D3-AD74-EBC5755AE8B5}" presName="tx1" presStyleLbl="revTx" presStyleIdx="1" presStyleCnt="3"/>
      <dgm:spPr/>
    </dgm:pt>
    <dgm:pt modelId="{ABBC083A-346F-4960-A0EC-9779FDB98D04}" type="pres">
      <dgm:prSet presAssocID="{E4A43CF8-7559-45D3-AD74-EBC5755AE8B5}" presName="vert1" presStyleCnt="0"/>
      <dgm:spPr/>
    </dgm:pt>
    <dgm:pt modelId="{BDDD6166-6464-4368-91B6-F8270FE6281E}" type="pres">
      <dgm:prSet presAssocID="{900A5359-F32B-45E9-86CB-F66259DF49C3}" presName="thickLine" presStyleLbl="alignNode1" presStyleIdx="2" presStyleCnt="3"/>
      <dgm:spPr/>
    </dgm:pt>
    <dgm:pt modelId="{40CEE105-4A8F-4351-A3D8-788F9441835E}" type="pres">
      <dgm:prSet presAssocID="{900A5359-F32B-45E9-86CB-F66259DF49C3}" presName="horz1" presStyleCnt="0"/>
      <dgm:spPr/>
    </dgm:pt>
    <dgm:pt modelId="{37D46CEC-CC8F-49A8-B02A-699B3292AED2}" type="pres">
      <dgm:prSet presAssocID="{900A5359-F32B-45E9-86CB-F66259DF49C3}" presName="tx1" presStyleLbl="revTx" presStyleIdx="2" presStyleCnt="3"/>
      <dgm:spPr/>
    </dgm:pt>
    <dgm:pt modelId="{2C93C9BE-9447-4775-BD37-41A86DB57024}" type="pres">
      <dgm:prSet presAssocID="{900A5359-F32B-45E9-86CB-F66259DF49C3}" presName="vert1" presStyleCnt="0"/>
      <dgm:spPr/>
    </dgm:pt>
  </dgm:ptLst>
  <dgm:cxnLst>
    <dgm:cxn modelId="{DC942E09-99D3-4BBB-8AE3-D4C6F69E9F1E}" type="presOf" srcId="{5868E8AB-4D89-473C-823C-908AAAA9F1BE}" destId="{A924F41F-6FE6-44D3-B0F7-04C240AA99AD}" srcOrd="0" destOrd="0" presId="urn:microsoft.com/office/officeart/2008/layout/LinedList"/>
    <dgm:cxn modelId="{75914127-BED3-44B6-9804-F26F202C8995}" type="presOf" srcId="{E4A43CF8-7559-45D3-AD74-EBC5755AE8B5}" destId="{61D6C548-4A1F-4063-9B5F-52F6D4EF3C33}" srcOrd="0" destOrd="0" presId="urn:microsoft.com/office/officeart/2008/layout/LinedList"/>
    <dgm:cxn modelId="{5461FF7A-E59C-4CCF-8ADB-3CA45D8D8D95}" srcId="{EA1EC1D7-DE69-40E6-B321-70FD69991C39}" destId="{E4A43CF8-7559-45D3-AD74-EBC5755AE8B5}" srcOrd="1" destOrd="0" parTransId="{95BEDFE9-25CA-4DDA-A957-336D5ADE86F1}" sibTransId="{B755AF08-26FF-448A-A12B-692D5EB35A87}"/>
    <dgm:cxn modelId="{719188AD-2F04-4EF1-A214-8F884E40422E}" type="presOf" srcId="{EA1EC1D7-DE69-40E6-B321-70FD69991C39}" destId="{952FBD11-42FE-497E-84D1-A7257EA5FE4A}" srcOrd="0" destOrd="0" presId="urn:microsoft.com/office/officeart/2008/layout/LinedList"/>
    <dgm:cxn modelId="{470B50C9-7F94-40B7-B0F5-5BCF92BF6685}" srcId="{EA1EC1D7-DE69-40E6-B321-70FD69991C39}" destId="{900A5359-F32B-45E9-86CB-F66259DF49C3}" srcOrd="2" destOrd="0" parTransId="{4FC8F674-0FFD-44B2-AE39-1B07ABE2D231}" sibTransId="{219BA1AB-8415-49A1-8CB6-8232370DEF69}"/>
    <dgm:cxn modelId="{2A70DBD1-7EAF-4570-828C-42017736678A}" srcId="{EA1EC1D7-DE69-40E6-B321-70FD69991C39}" destId="{5868E8AB-4D89-473C-823C-908AAAA9F1BE}" srcOrd="0" destOrd="0" parTransId="{D7109BE3-E1BA-455B-88F4-FD907CA052BF}" sibTransId="{FF3C7DB0-6700-47F7-BA8D-D3773EC6E099}"/>
    <dgm:cxn modelId="{DAFED1E5-857B-4411-B65F-2317A2253374}" type="presOf" srcId="{900A5359-F32B-45E9-86CB-F66259DF49C3}" destId="{37D46CEC-CC8F-49A8-B02A-699B3292AED2}" srcOrd="0" destOrd="0" presId="urn:microsoft.com/office/officeart/2008/layout/LinedList"/>
    <dgm:cxn modelId="{973E1294-20C9-44B2-A3B9-E5F5A430E0C4}" type="presParOf" srcId="{952FBD11-42FE-497E-84D1-A7257EA5FE4A}" destId="{24882EE2-D75A-40A5-AAEC-6A045FA1E1F9}" srcOrd="0" destOrd="0" presId="urn:microsoft.com/office/officeart/2008/layout/LinedList"/>
    <dgm:cxn modelId="{AE9F584B-B489-4881-8E90-238BA4C8F032}" type="presParOf" srcId="{952FBD11-42FE-497E-84D1-A7257EA5FE4A}" destId="{84E0E092-61BF-4AD5-AA49-47966686F6CA}" srcOrd="1" destOrd="0" presId="urn:microsoft.com/office/officeart/2008/layout/LinedList"/>
    <dgm:cxn modelId="{58B2FB54-0685-497B-B9C9-A2DE11EAEB86}" type="presParOf" srcId="{84E0E092-61BF-4AD5-AA49-47966686F6CA}" destId="{A924F41F-6FE6-44D3-B0F7-04C240AA99AD}" srcOrd="0" destOrd="0" presId="urn:microsoft.com/office/officeart/2008/layout/LinedList"/>
    <dgm:cxn modelId="{A4AF6EBB-6CE4-4384-81E1-D1AA9C45EFEA}" type="presParOf" srcId="{84E0E092-61BF-4AD5-AA49-47966686F6CA}" destId="{51EF94C3-E8DD-4352-996C-9B4C139F602B}" srcOrd="1" destOrd="0" presId="urn:microsoft.com/office/officeart/2008/layout/LinedList"/>
    <dgm:cxn modelId="{931DA9F2-DEA0-43F8-B04A-0B4A2DC9B19F}" type="presParOf" srcId="{952FBD11-42FE-497E-84D1-A7257EA5FE4A}" destId="{1284953A-18FA-46DA-A78A-3F65FC935034}" srcOrd="2" destOrd="0" presId="urn:microsoft.com/office/officeart/2008/layout/LinedList"/>
    <dgm:cxn modelId="{48DB05A3-DFEB-4426-9775-B7597B24DBA6}" type="presParOf" srcId="{952FBD11-42FE-497E-84D1-A7257EA5FE4A}" destId="{759EC0B5-C9BE-4D08-9D57-30E32DADF8D2}" srcOrd="3" destOrd="0" presId="urn:microsoft.com/office/officeart/2008/layout/LinedList"/>
    <dgm:cxn modelId="{8CD26590-4F42-4EDE-B233-52FDEC5AC055}" type="presParOf" srcId="{759EC0B5-C9BE-4D08-9D57-30E32DADF8D2}" destId="{61D6C548-4A1F-4063-9B5F-52F6D4EF3C33}" srcOrd="0" destOrd="0" presId="urn:microsoft.com/office/officeart/2008/layout/LinedList"/>
    <dgm:cxn modelId="{6B53DE19-8869-4429-B08F-A5695782AEF5}" type="presParOf" srcId="{759EC0B5-C9BE-4D08-9D57-30E32DADF8D2}" destId="{ABBC083A-346F-4960-A0EC-9779FDB98D04}" srcOrd="1" destOrd="0" presId="urn:microsoft.com/office/officeart/2008/layout/LinedList"/>
    <dgm:cxn modelId="{247189BA-0223-4BC6-9A29-BC403FFE5B71}" type="presParOf" srcId="{952FBD11-42FE-497E-84D1-A7257EA5FE4A}" destId="{BDDD6166-6464-4368-91B6-F8270FE6281E}" srcOrd="4" destOrd="0" presId="urn:microsoft.com/office/officeart/2008/layout/LinedList"/>
    <dgm:cxn modelId="{D3534EDA-C6D7-4090-A8DF-27DF52AC286F}" type="presParOf" srcId="{952FBD11-42FE-497E-84D1-A7257EA5FE4A}" destId="{40CEE105-4A8F-4351-A3D8-788F9441835E}" srcOrd="5" destOrd="0" presId="urn:microsoft.com/office/officeart/2008/layout/LinedList"/>
    <dgm:cxn modelId="{93880B01-DFFB-45A7-BCC6-D737B4F5A3AD}" type="presParOf" srcId="{40CEE105-4A8F-4351-A3D8-788F9441835E}" destId="{37D46CEC-CC8F-49A8-B02A-699B3292AED2}" srcOrd="0" destOrd="0" presId="urn:microsoft.com/office/officeart/2008/layout/LinedList"/>
    <dgm:cxn modelId="{D62943F7-5CB1-4D93-8AED-0A5057D1BB2F}" type="presParOf" srcId="{40CEE105-4A8F-4351-A3D8-788F9441835E}" destId="{2C93C9BE-9447-4775-BD37-41A86DB570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9C90E5-248E-4C65-8CA2-A0C6679D3F0A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3849BC-379D-475E-8841-C24688013A3E}">
      <dgm:prSet/>
      <dgm:spPr/>
      <dgm:t>
        <a:bodyPr/>
        <a:lstStyle/>
        <a:p>
          <a:r>
            <a:rPr kumimoji="1" lang="ko-KR" b="1"/>
            <a:t>폴더와 파일의 개수 </a:t>
          </a:r>
          <a:endParaRPr lang="en-US"/>
        </a:p>
      </dgm:t>
    </dgm:pt>
    <dgm:pt modelId="{5ECF1EDD-15D3-4E83-B9D5-B4A353A13799}" type="parTrans" cxnId="{D3BDD6D7-60EC-4C9D-B46F-EA3E4A45AD15}">
      <dgm:prSet/>
      <dgm:spPr/>
      <dgm:t>
        <a:bodyPr/>
        <a:lstStyle/>
        <a:p>
          <a:endParaRPr lang="en-US"/>
        </a:p>
      </dgm:t>
    </dgm:pt>
    <dgm:pt modelId="{85297BBD-D82C-4BF3-8F50-F6D5177135D3}" type="sibTrans" cxnId="{D3BDD6D7-60EC-4C9D-B46F-EA3E4A45AD15}">
      <dgm:prSet/>
      <dgm:spPr/>
      <dgm:t>
        <a:bodyPr/>
        <a:lstStyle/>
        <a:p>
          <a:endParaRPr lang="en-US"/>
        </a:p>
      </dgm:t>
    </dgm:pt>
    <dgm:pt modelId="{FE771D6B-B45D-4950-8EF3-898972BE12A3}">
      <dgm:prSet/>
      <dgm:spPr/>
      <dgm:t>
        <a:bodyPr/>
        <a:lstStyle/>
        <a:p>
          <a:r>
            <a:rPr kumimoji="1" lang="ko-KR"/>
            <a:t>7 Folders, 226 Files</a:t>
          </a:r>
          <a:endParaRPr lang="en-US"/>
        </a:p>
      </dgm:t>
    </dgm:pt>
    <dgm:pt modelId="{93FB7294-D374-4C95-B6F9-7AF56E813205}" type="parTrans" cxnId="{1017CC80-5A67-4296-810A-C4EDD6834358}">
      <dgm:prSet/>
      <dgm:spPr/>
      <dgm:t>
        <a:bodyPr/>
        <a:lstStyle/>
        <a:p>
          <a:endParaRPr lang="en-US"/>
        </a:p>
      </dgm:t>
    </dgm:pt>
    <dgm:pt modelId="{0B4ED328-C351-4103-A850-F7C23D3A73A3}" type="sibTrans" cxnId="{1017CC80-5A67-4296-810A-C4EDD6834358}">
      <dgm:prSet/>
      <dgm:spPr/>
      <dgm:t>
        <a:bodyPr/>
        <a:lstStyle/>
        <a:p>
          <a:endParaRPr lang="en-US"/>
        </a:p>
      </dgm:t>
    </dgm:pt>
    <dgm:pt modelId="{D7F107F5-FED7-4036-B8CF-D5317CB485EC}">
      <dgm:prSet/>
      <dgm:spPr/>
      <dgm:t>
        <a:bodyPr/>
        <a:lstStyle/>
        <a:p>
          <a:r>
            <a:rPr kumimoji="1" lang="ko-KR" b="1"/>
            <a:t>기능 개요 및 구현 기술</a:t>
          </a:r>
          <a:endParaRPr lang="en-US"/>
        </a:p>
      </dgm:t>
    </dgm:pt>
    <dgm:pt modelId="{5E3F7DC5-8A5C-44CF-B0AB-463B94003E2C}" type="parTrans" cxnId="{A4045B73-0A70-4657-BE23-C7A892CBBCE2}">
      <dgm:prSet/>
      <dgm:spPr/>
      <dgm:t>
        <a:bodyPr/>
        <a:lstStyle/>
        <a:p>
          <a:endParaRPr lang="en-US"/>
        </a:p>
      </dgm:t>
    </dgm:pt>
    <dgm:pt modelId="{D6143C87-E561-4236-AF93-8813F5D1BEB2}" type="sibTrans" cxnId="{A4045B73-0A70-4657-BE23-C7A892CBBCE2}">
      <dgm:prSet/>
      <dgm:spPr/>
      <dgm:t>
        <a:bodyPr/>
        <a:lstStyle/>
        <a:p>
          <a:endParaRPr lang="en-US"/>
        </a:p>
      </dgm:t>
    </dgm:pt>
    <dgm:pt modelId="{80D51D8C-A275-4849-95C7-EFC59E2A4707}">
      <dgm:prSet/>
      <dgm:spPr/>
      <dgm:t>
        <a:bodyPr/>
        <a:lstStyle/>
        <a:p>
          <a:r>
            <a:rPr kumimoji="1" lang="ko-KR"/>
            <a:t>캐시 삭제, 쿠키 삭제, 인터넷 기록 삭제, 임시 파일 정리, 로그 삭제, 모르는 정크 삭제</a:t>
          </a:r>
          <a:endParaRPr lang="en-US"/>
        </a:p>
      </dgm:t>
    </dgm:pt>
    <dgm:pt modelId="{0B1E2850-6315-445B-A560-A22ABBD90E49}" type="parTrans" cxnId="{5764B8D2-100D-45FC-8009-AED19BF9C625}">
      <dgm:prSet/>
      <dgm:spPr/>
      <dgm:t>
        <a:bodyPr/>
        <a:lstStyle/>
        <a:p>
          <a:endParaRPr lang="en-US"/>
        </a:p>
      </dgm:t>
    </dgm:pt>
    <dgm:pt modelId="{9CAFD998-3C78-4807-9F33-39475682A214}" type="sibTrans" cxnId="{5764B8D2-100D-45FC-8009-AED19BF9C625}">
      <dgm:prSet/>
      <dgm:spPr/>
      <dgm:t>
        <a:bodyPr/>
        <a:lstStyle/>
        <a:p>
          <a:endParaRPr lang="en-US"/>
        </a:p>
      </dgm:t>
    </dgm:pt>
    <dgm:pt modelId="{5F846C8B-E00E-4FEA-8F16-F6CF6265D572}">
      <dgm:prSet/>
      <dgm:spPr/>
      <dgm:t>
        <a:bodyPr/>
        <a:lstStyle/>
        <a:p>
          <a:r>
            <a:rPr kumimoji="1" lang="ko-KR"/>
            <a:t>Firefox, Internet Explorer, Adobe Flash, Chrome 등을 비롯한 수천 개의 응용 프로그램 삭제</a:t>
          </a:r>
          <a:endParaRPr lang="en-US"/>
        </a:p>
      </dgm:t>
    </dgm:pt>
    <dgm:pt modelId="{8DB3B7C7-CBB5-42E3-9B0E-EB344B985EBA}" type="parTrans" cxnId="{EBE4DFCD-17B0-48BB-8C4C-6048F770485E}">
      <dgm:prSet/>
      <dgm:spPr/>
      <dgm:t>
        <a:bodyPr/>
        <a:lstStyle/>
        <a:p>
          <a:endParaRPr lang="en-US"/>
        </a:p>
      </dgm:t>
    </dgm:pt>
    <dgm:pt modelId="{EB948929-A77E-443D-B8B2-60F4A947B1EE}" type="sibTrans" cxnId="{EBE4DFCD-17B0-48BB-8C4C-6048F770485E}">
      <dgm:prSet/>
      <dgm:spPr/>
      <dgm:t>
        <a:bodyPr/>
        <a:lstStyle/>
        <a:p>
          <a:endParaRPr lang="en-US"/>
        </a:p>
      </dgm:t>
    </dgm:pt>
    <dgm:pt modelId="{60469F56-7C54-4229-AEFF-7301514AC071}">
      <dgm:prSet/>
      <dgm:spPr/>
      <dgm:t>
        <a:bodyPr/>
        <a:lstStyle/>
        <a:p>
          <a:r>
            <a:rPr kumimoji="1" lang="ko-KR"/>
            <a:t>복구를 방지하기 위한 파일 파쇄, 디스크 여유 공간 닦기 등의 고급 기능이 포함</a:t>
          </a:r>
          <a:endParaRPr lang="en-US"/>
        </a:p>
      </dgm:t>
    </dgm:pt>
    <dgm:pt modelId="{FFC31442-63EB-485B-BBCE-86468F535726}" type="parTrans" cxnId="{A5DF89F3-2474-4AA4-9200-DBE44B14D5C5}">
      <dgm:prSet/>
      <dgm:spPr/>
      <dgm:t>
        <a:bodyPr/>
        <a:lstStyle/>
        <a:p>
          <a:endParaRPr lang="en-US"/>
        </a:p>
      </dgm:t>
    </dgm:pt>
    <dgm:pt modelId="{6ED40826-DD0F-425C-AD37-E5593E33D29D}" type="sibTrans" cxnId="{A5DF89F3-2474-4AA4-9200-DBE44B14D5C5}">
      <dgm:prSet/>
      <dgm:spPr/>
      <dgm:t>
        <a:bodyPr/>
        <a:lstStyle/>
        <a:p>
          <a:endParaRPr lang="en-US"/>
        </a:p>
      </dgm:t>
    </dgm:pt>
    <dgm:pt modelId="{8E14CE6A-8F45-4571-AECE-572A9802BE76}" type="pres">
      <dgm:prSet presAssocID="{529C90E5-248E-4C65-8CA2-A0C6679D3F0A}" presName="linear" presStyleCnt="0">
        <dgm:presLayoutVars>
          <dgm:dir/>
          <dgm:animLvl val="lvl"/>
          <dgm:resizeHandles val="exact"/>
        </dgm:presLayoutVars>
      </dgm:prSet>
      <dgm:spPr/>
    </dgm:pt>
    <dgm:pt modelId="{0DF30D36-F355-42EF-AE3B-4392CEDDEB6D}" type="pres">
      <dgm:prSet presAssocID="{473849BC-379D-475E-8841-C24688013A3E}" presName="parentLin" presStyleCnt="0"/>
      <dgm:spPr/>
    </dgm:pt>
    <dgm:pt modelId="{FE16BB35-F097-4A81-9595-9AE9B54E7F9F}" type="pres">
      <dgm:prSet presAssocID="{473849BC-379D-475E-8841-C24688013A3E}" presName="parentLeftMargin" presStyleLbl="node1" presStyleIdx="0" presStyleCnt="2"/>
      <dgm:spPr/>
    </dgm:pt>
    <dgm:pt modelId="{FC0CF8B4-2CDE-4A16-98AA-18B2E024AAD9}" type="pres">
      <dgm:prSet presAssocID="{473849BC-379D-475E-8841-C24688013A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C05A8D-26A7-4728-B35A-4FF9B7A3B5C6}" type="pres">
      <dgm:prSet presAssocID="{473849BC-379D-475E-8841-C24688013A3E}" presName="negativeSpace" presStyleCnt="0"/>
      <dgm:spPr/>
    </dgm:pt>
    <dgm:pt modelId="{B1DCF51D-BBBB-4ADF-9069-87037E28D4D5}" type="pres">
      <dgm:prSet presAssocID="{473849BC-379D-475E-8841-C24688013A3E}" presName="childText" presStyleLbl="conFgAcc1" presStyleIdx="0" presStyleCnt="2">
        <dgm:presLayoutVars>
          <dgm:bulletEnabled val="1"/>
        </dgm:presLayoutVars>
      </dgm:prSet>
      <dgm:spPr/>
    </dgm:pt>
    <dgm:pt modelId="{EAF10690-5D53-4433-AB96-9CBD3BEEF1D1}" type="pres">
      <dgm:prSet presAssocID="{85297BBD-D82C-4BF3-8F50-F6D5177135D3}" presName="spaceBetweenRectangles" presStyleCnt="0"/>
      <dgm:spPr/>
    </dgm:pt>
    <dgm:pt modelId="{6466B4F5-46F0-4BB9-8024-823EE744BEE5}" type="pres">
      <dgm:prSet presAssocID="{D7F107F5-FED7-4036-B8CF-D5317CB485EC}" presName="parentLin" presStyleCnt="0"/>
      <dgm:spPr/>
    </dgm:pt>
    <dgm:pt modelId="{F84AF0E5-4FD9-4879-9274-48E6CBA18C9B}" type="pres">
      <dgm:prSet presAssocID="{D7F107F5-FED7-4036-B8CF-D5317CB485EC}" presName="parentLeftMargin" presStyleLbl="node1" presStyleIdx="0" presStyleCnt="2"/>
      <dgm:spPr/>
    </dgm:pt>
    <dgm:pt modelId="{8680A506-CB90-44C3-9D4C-2ED8CDE6CAB1}" type="pres">
      <dgm:prSet presAssocID="{D7F107F5-FED7-4036-B8CF-D5317CB485E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CBE0C7-3E96-47F7-9AC3-9AECD1B3678E}" type="pres">
      <dgm:prSet presAssocID="{D7F107F5-FED7-4036-B8CF-D5317CB485EC}" presName="negativeSpace" presStyleCnt="0"/>
      <dgm:spPr/>
    </dgm:pt>
    <dgm:pt modelId="{496B40B7-2E0B-4B5F-8AD7-202177AC1D88}" type="pres">
      <dgm:prSet presAssocID="{D7F107F5-FED7-4036-B8CF-D5317CB485E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8DEC15-3AC5-4A41-AF2A-CB021F1A535B}" type="presOf" srcId="{FE771D6B-B45D-4950-8EF3-898972BE12A3}" destId="{B1DCF51D-BBBB-4ADF-9069-87037E28D4D5}" srcOrd="0" destOrd="0" presId="urn:microsoft.com/office/officeart/2005/8/layout/list1"/>
    <dgm:cxn modelId="{30BB4F16-6C4A-4E1D-8134-3AABBAFDD09F}" type="presOf" srcId="{D7F107F5-FED7-4036-B8CF-D5317CB485EC}" destId="{F84AF0E5-4FD9-4879-9274-48E6CBA18C9B}" srcOrd="0" destOrd="0" presId="urn:microsoft.com/office/officeart/2005/8/layout/list1"/>
    <dgm:cxn modelId="{9E844C1C-2F3A-42E0-9E4F-86D00503F071}" type="presOf" srcId="{529C90E5-248E-4C65-8CA2-A0C6679D3F0A}" destId="{8E14CE6A-8F45-4571-AECE-572A9802BE76}" srcOrd="0" destOrd="0" presId="urn:microsoft.com/office/officeart/2005/8/layout/list1"/>
    <dgm:cxn modelId="{D97FC442-80A2-44F9-A5AC-3AC5338E10EB}" type="presOf" srcId="{60469F56-7C54-4229-AEFF-7301514AC071}" destId="{496B40B7-2E0B-4B5F-8AD7-202177AC1D88}" srcOrd="0" destOrd="2" presId="urn:microsoft.com/office/officeart/2005/8/layout/list1"/>
    <dgm:cxn modelId="{BDC21347-8E6A-4E2F-A31B-5C03E7FBAAB2}" type="presOf" srcId="{473849BC-379D-475E-8841-C24688013A3E}" destId="{FE16BB35-F097-4A81-9595-9AE9B54E7F9F}" srcOrd="0" destOrd="0" presId="urn:microsoft.com/office/officeart/2005/8/layout/list1"/>
    <dgm:cxn modelId="{55E7F24C-3A0B-4AA0-8C07-82D6A75510EF}" type="presOf" srcId="{473849BC-379D-475E-8841-C24688013A3E}" destId="{FC0CF8B4-2CDE-4A16-98AA-18B2E024AAD9}" srcOrd="1" destOrd="0" presId="urn:microsoft.com/office/officeart/2005/8/layout/list1"/>
    <dgm:cxn modelId="{A4045B73-0A70-4657-BE23-C7A892CBBCE2}" srcId="{529C90E5-248E-4C65-8CA2-A0C6679D3F0A}" destId="{D7F107F5-FED7-4036-B8CF-D5317CB485EC}" srcOrd="1" destOrd="0" parTransId="{5E3F7DC5-8A5C-44CF-B0AB-463B94003E2C}" sibTransId="{D6143C87-E561-4236-AF93-8813F5D1BEB2}"/>
    <dgm:cxn modelId="{1017CC80-5A67-4296-810A-C4EDD6834358}" srcId="{473849BC-379D-475E-8841-C24688013A3E}" destId="{FE771D6B-B45D-4950-8EF3-898972BE12A3}" srcOrd="0" destOrd="0" parTransId="{93FB7294-D374-4C95-B6F9-7AF56E813205}" sibTransId="{0B4ED328-C351-4103-A850-F7C23D3A73A3}"/>
    <dgm:cxn modelId="{52A4F384-086B-42D2-A13F-4DA59FCE3E65}" type="presOf" srcId="{5F846C8B-E00E-4FEA-8F16-F6CF6265D572}" destId="{496B40B7-2E0B-4B5F-8AD7-202177AC1D88}" srcOrd="0" destOrd="1" presId="urn:microsoft.com/office/officeart/2005/8/layout/list1"/>
    <dgm:cxn modelId="{EBE4DFCD-17B0-48BB-8C4C-6048F770485E}" srcId="{D7F107F5-FED7-4036-B8CF-D5317CB485EC}" destId="{5F846C8B-E00E-4FEA-8F16-F6CF6265D572}" srcOrd="1" destOrd="0" parTransId="{8DB3B7C7-CBB5-42E3-9B0E-EB344B985EBA}" sibTransId="{EB948929-A77E-443D-B8B2-60F4A947B1EE}"/>
    <dgm:cxn modelId="{5764B8D2-100D-45FC-8009-AED19BF9C625}" srcId="{D7F107F5-FED7-4036-B8CF-D5317CB485EC}" destId="{80D51D8C-A275-4849-95C7-EFC59E2A4707}" srcOrd="0" destOrd="0" parTransId="{0B1E2850-6315-445B-A560-A22ABBD90E49}" sibTransId="{9CAFD998-3C78-4807-9F33-39475682A214}"/>
    <dgm:cxn modelId="{D3BDD6D7-60EC-4C9D-B46F-EA3E4A45AD15}" srcId="{529C90E5-248E-4C65-8CA2-A0C6679D3F0A}" destId="{473849BC-379D-475E-8841-C24688013A3E}" srcOrd="0" destOrd="0" parTransId="{5ECF1EDD-15D3-4E83-B9D5-B4A353A13799}" sibTransId="{85297BBD-D82C-4BF3-8F50-F6D5177135D3}"/>
    <dgm:cxn modelId="{0E402EE7-1B4D-4F1F-9AD0-FE965C90011C}" type="presOf" srcId="{80D51D8C-A275-4849-95C7-EFC59E2A4707}" destId="{496B40B7-2E0B-4B5F-8AD7-202177AC1D88}" srcOrd="0" destOrd="0" presId="urn:microsoft.com/office/officeart/2005/8/layout/list1"/>
    <dgm:cxn modelId="{53036DEC-6473-4BBD-89E3-219FDB759362}" type="presOf" srcId="{D7F107F5-FED7-4036-B8CF-D5317CB485EC}" destId="{8680A506-CB90-44C3-9D4C-2ED8CDE6CAB1}" srcOrd="1" destOrd="0" presId="urn:microsoft.com/office/officeart/2005/8/layout/list1"/>
    <dgm:cxn modelId="{A5DF89F3-2474-4AA4-9200-DBE44B14D5C5}" srcId="{D7F107F5-FED7-4036-B8CF-D5317CB485EC}" destId="{60469F56-7C54-4229-AEFF-7301514AC071}" srcOrd="2" destOrd="0" parTransId="{FFC31442-63EB-485B-BBCE-86468F535726}" sibTransId="{6ED40826-DD0F-425C-AD37-E5593E33D29D}"/>
    <dgm:cxn modelId="{D5A2B573-014C-4659-8CC2-8F52843D94CA}" type="presParOf" srcId="{8E14CE6A-8F45-4571-AECE-572A9802BE76}" destId="{0DF30D36-F355-42EF-AE3B-4392CEDDEB6D}" srcOrd="0" destOrd="0" presId="urn:microsoft.com/office/officeart/2005/8/layout/list1"/>
    <dgm:cxn modelId="{3407DBD6-2D31-41C5-9197-C6B2E94E8022}" type="presParOf" srcId="{0DF30D36-F355-42EF-AE3B-4392CEDDEB6D}" destId="{FE16BB35-F097-4A81-9595-9AE9B54E7F9F}" srcOrd="0" destOrd="0" presId="urn:microsoft.com/office/officeart/2005/8/layout/list1"/>
    <dgm:cxn modelId="{6703B285-13C2-4EF1-A429-507D6F5351EC}" type="presParOf" srcId="{0DF30D36-F355-42EF-AE3B-4392CEDDEB6D}" destId="{FC0CF8B4-2CDE-4A16-98AA-18B2E024AAD9}" srcOrd="1" destOrd="0" presId="urn:microsoft.com/office/officeart/2005/8/layout/list1"/>
    <dgm:cxn modelId="{E70C2E7B-32A7-489F-91CB-FEB9696DDE0B}" type="presParOf" srcId="{8E14CE6A-8F45-4571-AECE-572A9802BE76}" destId="{D8C05A8D-26A7-4728-B35A-4FF9B7A3B5C6}" srcOrd="1" destOrd="0" presId="urn:microsoft.com/office/officeart/2005/8/layout/list1"/>
    <dgm:cxn modelId="{505F074B-D539-4674-A1D2-225A50BA0F5C}" type="presParOf" srcId="{8E14CE6A-8F45-4571-AECE-572A9802BE76}" destId="{B1DCF51D-BBBB-4ADF-9069-87037E28D4D5}" srcOrd="2" destOrd="0" presId="urn:microsoft.com/office/officeart/2005/8/layout/list1"/>
    <dgm:cxn modelId="{6861BE31-8CBE-4D9B-AD96-C9B5B4C3E7BF}" type="presParOf" srcId="{8E14CE6A-8F45-4571-AECE-572A9802BE76}" destId="{EAF10690-5D53-4433-AB96-9CBD3BEEF1D1}" srcOrd="3" destOrd="0" presId="urn:microsoft.com/office/officeart/2005/8/layout/list1"/>
    <dgm:cxn modelId="{64E8FC6B-3277-4B03-968B-EF61AFF7D6CA}" type="presParOf" srcId="{8E14CE6A-8F45-4571-AECE-572A9802BE76}" destId="{6466B4F5-46F0-4BB9-8024-823EE744BEE5}" srcOrd="4" destOrd="0" presId="urn:microsoft.com/office/officeart/2005/8/layout/list1"/>
    <dgm:cxn modelId="{3765FD32-8932-4AF3-ACF3-B4E957EE2810}" type="presParOf" srcId="{6466B4F5-46F0-4BB9-8024-823EE744BEE5}" destId="{F84AF0E5-4FD9-4879-9274-48E6CBA18C9B}" srcOrd="0" destOrd="0" presId="urn:microsoft.com/office/officeart/2005/8/layout/list1"/>
    <dgm:cxn modelId="{DC30CAB1-9BAB-452B-BEF0-46063B97F423}" type="presParOf" srcId="{6466B4F5-46F0-4BB9-8024-823EE744BEE5}" destId="{8680A506-CB90-44C3-9D4C-2ED8CDE6CAB1}" srcOrd="1" destOrd="0" presId="urn:microsoft.com/office/officeart/2005/8/layout/list1"/>
    <dgm:cxn modelId="{03AA4F68-5E59-4676-8CB4-15D2EFED3FA9}" type="presParOf" srcId="{8E14CE6A-8F45-4571-AECE-572A9802BE76}" destId="{E8CBE0C7-3E96-47F7-9AC3-9AECD1B3678E}" srcOrd="5" destOrd="0" presId="urn:microsoft.com/office/officeart/2005/8/layout/list1"/>
    <dgm:cxn modelId="{7C100C68-6372-4BE3-A273-E8CDB86C8892}" type="presParOf" srcId="{8E14CE6A-8F45-4571-AECE-572A9802BE76}" destId="{496B40B7-2E0B-4B5F-8AD7-202177AC1D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315824-CA54-477B-B5B8-C26064C1C83B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27651E-C3F3-4DDB-B957-CB785F732822}">
      <dgm:prSet/>
      <dgm:spPr/>
      <dgm:t>
        <a:bodyPr/>
        <a:lstStyle/>
        <a:p>
          <a:r>
            <a:rPr lang="en-US" b="1"/>
            <a:t>GUI.py (968 lines)</a:t>
          </a:r>
          <a:endParaRPr lang="en-US"/>
        </a:p>
      </dgm:t>
    </dgm:pt>
    <dgm:pt modelId="{E93F05BD-6FB5-43CE-A362-6FB7E67FDD74}" type="parTrans" cxnId="{48D9F6E7-FEFE-4A56-B4E1-197F7C544F53}">
      <dgm:prSet/>
      <dgm:spPr/>
      <dgm:t>
        <a:bodyPr/>
        <a:lstStyle/>
        <a:p>
          <a:endParaRPr lang="en-US"/>
        </a:p>
      </dgm:t>
    </dgm:pt>
    <dgm:pt modelId="{6CEC6F72-858C-4235-92B2-A43C2D2F7454}" type="sibTrans" cxnId="{48D9F6E7-FEFE-4A56-B4E1-197F7C544F53}">
      <dgm:prSet/>
      <dgm:spPr/>
      <dgm:t>
        <a:bodyPr/>
        <a:lstStyle/>
        <a:p>
          <a:endParaRPr lang="en-US"/>
        </a:p>
      </dgm:t>
    </dgm:pt>
    <dgm:pt modelId="{6EDBB787-002D-4E7E-A559-CC1A2B5F4CA2}">
      <dgm:prSet/>
      <dgm:spPr/>
      <dgm:t>
        <a:bodyPr/>
        <a:lstStyle/>
        <a:p>
          <a:r>
            <a:rPr lang="ko-KR"/>
            <a:t>시각적 요소</a:t>
          </a:r>
          <a:r>
            <a:rPr lang="en-US"/>
            <a:t>(</a:t>
          </a:r>
          <a:r>
            <a:rPr lang="ko-KR"/>
            <a:t>그래픽 사용자 인터페이스</a:t>
          </a:r>
          <a:r>
            <a:rPr lang="en-US"/>
            <a:t>)</a:t>
          </a:r>
        </a:p>
      </dgm:t>
    </dgm:pt>
    <dgm:pt modelId="{B8FFAE8D-167B-4A3E-8880-8CF5A03C9878}" type="parTrans" cxnId="{6769CDDF-9836-45F1-A485-911F136FFBF2}">
      <dgm:prSet/>
      <dgm:spPr/>
      <dgm:t>
        <a:bodyPr/>
        <a:lstStyle/>
        <a:p>
          <a:endParaRPr lang="en-US"/>
        </a:p>
      </dgm:t>
    </dgm:pt>
    <dgm:pt modelId="{F4EB2EC7-6215-4BDD-8CDA-409B60ED7340}" type="sibTrans" cxnId="{6769CDDF-9836-45F1-A485-911F136FFBF2}">
      <dgm:prSet/>
      <dgm:spPr/>
      <dgm:t>
        <a:bodyPr/>
        <a:lstStyle/>
        <a:p>
          <a:endParaRPr lang="en-US"/>
        </a:p>
      </dgm:t>
    </dgm:pt>
    <dgm:pt modelId="{118C3CCB-434C-4B82-A403-DC96E524C2ED}">
      <dgm:prSet/>
      <dgm:spPr/>
      <dgm:t>
        <a:bodyPr/>
        <a:lstStyle/>
        <a:p>
          <a:r>
            <a:rPr lang="en-US" b="1"/>
            <a:t>GuiBasic.py (187 lines)</a:t>
          </a:r>
          <a:endParaRPr lang="en-US"/>
        </a:p>
      </dgm:t>
    </dgm:pt>
    <dgm:pt modelId="{C0EEB12B-D299-4A9F-9BBD-B03CB7F452A0}" type="parTrans" cxnId="{1B7745EC-E7A6-4463-A425-479C3506CC42}">
      <dgm:prSet/>
      <dgm:spPr/>
      <dgm:t>
        <a:bodyPr/>
        <a:lstStyle/>
        <a:p>
          <a:endParaRPr lang="en-US"/>
        </a:p>
      </dgm:t>
    </dgm:pt>
    <dgm:pt modelId="{534F50BC-BE94-4C8C-922D-1D6267E205D7}" type="sibTrans" cxnId="{1B7745EC-E7A6-4463-A425-479C3506CC42}">
      <dgm:prSet/>
      <dgm:spPr/>
      <dgm:t>
        <a:bodyPr/>
        <a:lstStyle/>
        <a:p>
          <a:endParaRPr lang="en-US"/>
        </a:p>
      </dgm:t>
    </dgm:pt>
    <dgm:pt modelId="{78532527-542A-44AF-9444-909EE37AF670}">
      <dgm:prSet/>
      <dgm:spPr/>
      <dgm:t>
        <a:bodyPr/>
        <a:lstStyle/>
        <a:p>
          <a:r>
            <a:rPr lang="en-US"/>
            <a:t>GUI </a:t>
          </a:r>
          <a:r>
            <a:rPr lang="ko-KR"/>
            <a:t>관련 기본 코드</a:t>
          </a:r>
          <a:endParaRPr lang="en-US"/>
        </a:p>
      </dgm:t>
    </dgm:pt>
    <dgm:pt modelId="{5DD1E705-3977-4F28-9F2F-15A1202CB6B5}" type="parTrans" cxnId="{F2F90962-0235-4E18-AA00-1A03FF18FB57}">
      <dgm:prSet/>
      <dgm:spPr/>
      <dgm:t>
        <a:bodyPr/>
        <a:lstStyle/>
        <a:p>
          <a:endParaRPr lang="en-US"/>
        </a:p>
      </dgm:t>
    </dgm:pt>
    <dgm:pt modelId="{1D814153-DC51-4793-BCFA-BFF3ACC0B86C}" type="sibTrans" cxnId="{F2F90962-0235-4E18-AA00-1A03FF18FB57}">
      <dgm:prSet/>
      <dgm:spPr/>
      <dgm:t>
        <a:bodyPr/>
        <a:lstStyle/>
        <a:p>
          <a:endParaRPr lang="en-US"/>
        </a:p>
      </dgm:t>
    </dgm:pt>
    <dgm:pt modelId="{68C6C6A4-AAF0-4F37-ABF9-631470E2904B}">
      <dgm:prSet/>
      <dgm:spPr/>
      <dgm:t>
        <a:bodyPr/>
        <a:lstStyle/>
        <a:p>
          <a:r>
            <a:rPr lang="ko-KR"/>
            <a:t>폴더 선택 요청</a:t>
          </a:r>
          <a:r>
            <a:rPr lang="en-US"/>
            <a:t>, </a:t>
          </a:r>
          <a:r>
            <a:rPr lang="ko-KR"/>
            <a:t>파일 삭제 확인 메시지 등</a:t>
          </a:r>
          <a:endParaRPr lang="en-US"/>
        </a:p>
      </dgm:t>
    </dgm:pt>
    <dgm:pt modelId="{9060BAB7-8A4B-4886-BD6D-9CE4CD66A5AE}" type="parTrans" cxnId="{C7D14CB7-0E92-4E3B-910D-16E69FDDE008}">
      <dgm:prSet/>
      <dgm:spPr/>
      <dgm:t>
        <a:bodyPr/>
        <a:lstStyle/>
        <a:p>
          <a:endParaRPr lang="en-US"/>
        </a:p>
      </dgm:t>
    </dgm:pt>
    <dgm:pt modelId="{E4A27A85-A5EE-4A29-AF35-9A4DD5B3C3F0}" type="sibTrans" cxnId="{C7D14CB7-0E92-4E3B-910D-16E69FDDE008}">
      <dgm:prSet/>
      <dgm:spPr/>
      <dgm:t>
        <a:bodyPr/>
        <a:lstStyle/>
        <a:p>
          <a:endParaRPr lang="en-US"/>
        </a:p>
      </dgm:t>
    </dgm:pt>
    <dgm:pt modelId="{588F753C-B16E-4DFD-B18F-D51B58B68BFC}">
      <dgm:prSet/>
      <dgm:spPr/>
      <dgm:t>
        <a:bodyPr/>
        <a:lstStyle/>
        <a:p>
          <a:r>
            <a:rPr lang="en-US" b="1"/>
            <a:t>GuiPreferences.py (479 lines)</a:t>
          </a:r>
          <a:endParaRPr lang="en-US"/>
        </a:p>
      </dgm:t>
    </dgm:pt>
    <dgm:pt modelId="{15005945-1A1F-4AF1-A7CF-D621105EF19D}" type="parTrans" cxnId="{0375CE8F-CD4B-423B-9A2B-C00E4ED425B6}">
      <dgm:prSet/>
      <dgm:spPr/>
      <dgm:t>
        <a:bodyPr/>
        <a:lstStyle/>
        <a:p>
          <a:endParaRPr lang="en-US"/>
        </a:p>
      </dgm:t>
    </dgm:pt>
    <dgm:pt modelId="{4BF7C5D5-D986-4DFA-A08E-4BE59D350374}" type="sibTrans" cxnId="{0375CE8F-CD4B-423B-9A2B-C00E4ED425B6}">
      <dgm:prSet/>
      <dgm:spPr/>
      <dgm:t>
        <a:bodyPr/>
        <a:lstStyle/>
        <a:p>
          <a:endParaRPr lang="en-US"/>
        </a:p>
      </dgm:t>
    </dgm:pt>
    <dgm:pt modelId="{DC640CFB-A9F2-4E85-A047-58CBDDD386D2}">
      <dgm:prSet/>
      <dgm:spPr/>
      <dgm:t>
        <a:bodyPr/>
        <a:lstStyle/>
        <a:p>
          <a:r>
            <a:rPr lang="ko-KR"/>
            <a:t>환경 설정 창 표시 및 변경 사항 저장</a:t>
          </a:r>
          <a:endParaRPr lang="en-US"/>
        </a:p>
      </dgm:t>
    </dgm:pt>
    <dgm:pt modelId="{4855CC31-0529-451C-A90D-1E1AF678DFBF}" type="parTrans" cxnId="{CC5E3F59-9DD1-4917-A76E-8C78B9DFE59F}">
      <dgm:prSet/>
      <dgm:spPr/>
      <dgm:t>
        <a:bodyPr/>
        <a:lstStyle/>
        <a:p>
          <a:endParaRPr lang="en-US"/>
        </a:p>
      </dgm:t>
    </dgm:pt>
    <dgm:pt modelId="{6C9B332C-2F45-4EC4-AC72-C4E056994019}" type="sibTrans" cxnId="{CC5E3F59-9DD1-4917-A76E-8C78B9DFE59F}">
      <dgm:prSet/>
      <dgm:spPr/>
      <dgm:t>
        <a:bodyPr/>
        <a:lstStyle/>
        <a:p>
          <a:endParaRPr lang="en-US"/>
        </a:p>
      </dgm:t>
    </dgm:pt>
    <dgm:pt modelId="{5042BACF-B14E-49F9-9645-3759A284EE17}" type="pres">
      <dgm:prSet presAssocID="{25315824-CA54-477B-B5B8-C26064C1C83B}" presName="linear" presStyleCnt="0">
        <dgm:presLayoutVars>
          <dgm:dir/>
          <dgm:animLvl val="lvl"/>
          <dgm:resizeHandles val="exact"/>
        </dgm:presLayoutVars>
      </dgm:prSet>
      <dgm:spPr/>
    </dgm:pt>
    <dgm:pt modelId="{7B34360D-82A4-43A6-936C-7FAFF87442D1}" type="pres">
      <dgm:prSet presAssocID="{CE27651E-C3F3-4DDB-B957-CB785F732822}" presName="parentLin" presStyleCnt="0"/>
      <dgm:spPr/>
    </dgm:pt>
    <dgm:pt modelId="{5341DFA3-6387-41AE-A121-8236BE86ED56}" type="pres">
      <dgm:prSet presAssocID="{CE27651E-C3F3-4DDB-B957-CB785F732822}" presName="parentLeftMargin" presStyleLbl="node1" presStyleIdx="0" presStyleCnt="3"/>
      <dgm:spPr/>
    </dgm:pt>
    <dgm:pt modelId="{635B0A1E-3E94-4413-A0B2-4253BC9EDA23}" type="pres">
      <dgm:prSet presAssocID="{CE27651E-C3F3-4DDB-B957-CB785F7328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17F830-BD8C-4A93-AD73-61BC7435D95A}" type="pres">
      <dgm:prSet presAssocID="{CE27651E-C3F3-4DDB-B957-CB785F732822}" presName="negativeSpace" presStyleCnt="0"/>
      <dgm:spPr/>
    </dgm:pt>
    <dgm:pt modelId="{70A1602E-0FA1-4D39-A90D-425FF9AE1598}" type="pres">
      <dgm:prSet presAssocID="{CE27651E-C3F3-4DDB-B957-CB785F732822}" presName="childText" presStyleLbl="conFgAcc1" presStyleIdx="0" presStyleCnt="3">
        <dgm:presLayoutVars>
          <dgm:bulletEnabled val="1"/>
        </dgm:presLayoutVars>
      </dgm:prSet>
      <dgm:spPr/>
    </dgm:pt>
    <dgm:pt modelId="{21C7247D-60BE-4D8B-9D62-4FC284F94124}" type="pres">
      <dgm:prSet presAssocID="{6CEC6F72-858C-4235-92B2-A43C2D2F7454}" presName="spaceBetweenRectangles" presStyleCnt="0"/>
      <dgm:spPr/>
    </dgm:pt>
    <dgm:pt modelId="{F563DFAD-ED6E-476A-A07A-383245E4941F}" type="pres">
      <dgm:prSet presAssocID="{118C3CCB-434C-4B82-A403-DC96E524C2ED}" presName="parentLin" presStyleCnt="0"/>
      <dgm:spPr/>
    </dgm:pt>
    <dgm:pt modelId="{6243DA94-D3E3-47D2-BE57-E8FA40FCECDF}" type="pres">
      <dgm:prSet presAssocID="{118C3CCB-434C-4B82-A403-DC96E524C2ED}" presName="parentLeftMargin" presStyleLbl="node1" presStyleIdx="0" presStyleCnt="3"/>
      <dgm:spPr/>
    </dgm:pt>
    <dgm:pt modelId="{A46B9FB1-1868-4B43-A464-CDDB1194BFA7}" type="pres">
      <dgm:prSet presAssocID="{118C3CCB-434C-4B82-A403-DC96E524C2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6CDE02-A64E-43A8-9446-D2B876A873F5}" type="pres">
      <dgm:prSet presAssocID="{118C3CCB-434C-4B82-A403-DC96E524C2ED}" presName="negativeSpace" presStyleCnt="0"/>
      <dgm:spPr/>
    </dgm:pt>
    <dgm:pt modelId="{B4A49628-69BD-44CF-8EE5-648CD8710362}" type="pres">
      <dgm:prSet presAssocID="{118C3CCB-434C-4B82-A403-DC96E524C2ED}" presName="childText" presStyleLbl="conFgAcc1" presStyleIdx="1" presStyleCnt="3">
        <dgm:presLayoutVars>
          <dgm:bulletEnabled val="1"/>
        </dgm:presLayoutVars>
      </dgm:prSet>
      <dgm:spPr/>
    </dgm:pt>
    <dgm:pt modelId="{A3A24526-8D97-49C7-9F50-9ACD94B09FF6}" type="pres">
      <dgm:prSet presAssocID="{534F50BC-BE94-4C8C-922D-1D6267E205D7}" presName="spaceBetweenRectangles" presStyleCnt="0"/>
      <dgm:spPr/>
    </dgm:pt>
    <dgm:pt modelId="{28AAED9D-1FDD-402B-8246-86CC311C03FA}" type="pres">
      <dgm:prSet presAssocID="{588F753C-B16E-4DFD-B18F-D51B58B68BFC}" presName="parentLin" presStyleCnt="0"/>
      <dgm:spPr/>
    </dgm:pt>
    <dgm:pt modelId="{380372BD-0B83-4AD0-ADD7-F60A37C803EC}" type="pres">
      <dgm:prSet presAssocID="{588F753C-B16E-4DFD-B18F-D51B58B68BFC}" presName="parentLeftMargin" presStyleLbl="node1" presStyleIdx="1" presStyleCnt="3"/>
      <dgm:spPr/>
    </dgm:pt>
    <dgm:pt modelId="{E5489BDD-1D0F-4A18-80F8-647BF748DC46}" type="pres">
      <dgm:prSet presAssocID="{588F753C-B16E-4DFD-B18F-D51B58B68B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8A7C6E-DA77-4027-A624-C9C91B707D93}" type="pres">
      <dgm:prSet presAssocID="{588F753C-B16E-4DFD-B18F-D51B58B68BFC}" presName="negativeSpace" presStyleCnt="0"/>
      <dgm:spPr/>
    </dgm:pt>
    <dgm:pt modelId="{1473E97D-04E6-4818-A433-48E059B000A3}" type="pres">
      <dgm:prSet presAssocID="{588F753C-B16E-4DFD-B18F-D51B58B68B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545703-22AE-465A-84D3-55E0AB9C058D}" type="presOf" srcId="{78532527-542A-44AF-9444-909EE37AF670}" destId="{B4A49628-69BD-44CF-8EE5-648CD8710362}" srcOrd="0" destOrd="0" presId="urn:microsoft.com/office/officeart/2005/8/layout/list1"/>
    <dgm:cxn modelId="{F2F90962-0235-4E18-AA00-1A03FF18FB57}" srcId="{118C3CCB-434C-4B82-A403-DC96E524C2ED}" destId="{78532527-542A-44AF-9444-909EE37AF670}" srcOrd="0" destOrd="0" parTransId="{5DD1E705-3977-4F28-9F2F-15A1202CB6B5}" sibTransId="{1D814153-DC51-4793-BCFA-BFF3ACC0B86C}"/>
    <dgm:cxn modelId="{498F8B44-3A42-44B3-B0EB-3C68262F6B6F}" type="presOf" srcId="{68C6C6A4-AAF0-4F37-ABF9-631470E2904B}" destId="{B4A49628-69BD-44CF-8EE5-648CD8710362}" srcOrd="0" destOrd="1" presId="urn:microsoft.com/office/officeart/2005/8/layout/list1"/>
    <dgm:cxn modelId="{223B4D67-367D-4E49-85EF-95EAD4E33593}" type="presOf" srcId="{CE27651E-C3F3-4DDB-B957-CB785F732822}" destId="{635B0A1E-3E94-4413-A0B2-4253BC9EDA23}" srcOrd="1" destOrd="0" presId="urn:microsoft.com/office/officeart/2005/8/layout/list1"/>
    <dgm:cxn modelId="{D933A155-6909-4CEC-983F-1B0947E04365}" type="presOf" srcId="{588F753C-B16E-4DFD-B18F-D51B58B68BFC}" destId="{380372BD-0B83-4AD0-ADD7-F60A37C803EC}" srcOrd="0" destOrd="0" presId="urn:microsoft.com/office/officeart/2005/8/layout/list1"/>
    <dgm:cxn modelId="{CC5E3F59-9DD1-4917-A76E-8C78B9DFE59F}" srcId="{588F753C-B16E-4DFD-B18F-D51B58B68BFC}" destId="{DC640CFB-A9F2-4E85-A047-58CBDDD386D2}" srcOrd="0" destOrd="0" parTransId="{4855CC31-0529-451C-A90D-1E1AF678DFBF}" sibTransId="{6C9B332C-2F45-4EC4-AC72-C4E056994019}"/>
    <dgm:cxn modelId="{E697DE81-4CE1-4765-92E4-42E9BBCE4E90}" type="presOf" srcId="{6EDBB787-002D-4E7E-A559-CC1A2B5F4CA2}" destId="{70A1602E-0FA1-4D39-A90D-425FF9AE1598}" srcOrd="0" destOrd="0" presId="urn:microsoft.com/office/officeart/2005/8/layout/list1"/>
    <dgm:cxn modelId="{9CAD508E-92DF-4ADF-B4F6-1C0B0BC09D34}" type="presOf" srcId="{CE27651E-C3F3-4DDB-B957-CB785F732822}" destId="{5341DFA3-6387-41AE-A121-8236BE86ED56}" srcOrd="0" destOrd="0" presId="urn:microsoft.com/office/officeart/2005/8/layout/list1"/>
    <dgm:cxn modelId="{0375CE8F-CD4B-423B-9A2B-C00E4ED425B6}" srcId="{25315824-CA54-477B-B5B8-C26064C1C83B}" destId="{588F753C-B16E-4DFD-B18F-D51B58B68BFC}" srcOrd="2" destOrd="0" parTransId="{15005945-1A1F-4AF1-A7CF-D621105EF19D}" sibTransId="{4BF7C5D5-D986-4DFA-A08E-4BE59D350374}"/>
    <dgm:cxn modelId="{8C42F496-4A7E-447E-8FB1-97E756BB355A}" type="presOf" srcId="{118C3CCB-434C-4B82-A403-DC96E524C2ED}" destId="{6243DA94-D3E3-47D2-BE57-E8FA40FCECDF}" srcOrd="0" destOrd="0" presId="urn:microsoft.com/office/officeart/2005/8/layout/list1"/>
    <dgm:cxn modelId="{E37687A2-2671-450D-AA9D-69097740E70F}" type="presOf" srcId="{25315824-CA54-477B-B5B8-C26064C1C83B}" destId="{5042BACF-B14E-49F9-9645-3759A284EE17}" srcOrd="0" destOrd="0" presId="urn:microsoft.com/office/officeart/2005/8/layout/list1"/>
    <dgm:cxn modelId="{C7D14CB7-0E92-4E3B-910D-16E69FDDE008}" srcId="{118C3CCB-434C-4B82-A403-DC96E524C2ED}" destId="{68C6C6A4-AAF0-4F37-ABF9-631470E2904B}" srcOrd="1" destOrd="0" parTransId="{9060BAB7-8A4B-4886-BD6D-9CE4CD66A5AE}" sibTransId="{E4A27A85-A5EE-4A29-AF35-9A4DD5B3C3F0}"/>
    <dgm:cxn modelId="{1F9814C1-C893-4045-AF21-18E0552E9F5C}" type="presOf" srcId="{588F753C-B16E-4DFD-B18F-D51B58B68BFC}" destId="{E5489BDD-1D0F-4A18-80F8-647BF748DC46}" srcOrd="1" destOrd="0" presId="urn:microsoft.com/office/officeart/2005/8/layout/list1"/>
    <dgm:cxn modelId="{F41861DD-D2BB-41D0-BE88-3489295B01C6}" type="presOf" srcId="{118C3CCB-434C-4B82-A403-DC96E524C2ED}" destId="{A46B9FB1-1868-4B43-A464-CDDB1194BFA7}" srcOrd="1" destOrd="0" presId="urn:microsoft.com/office/officeart/2005/8/layout/list1"/>
    <dgm:cxn modelId="{6769CDDF-9836-45F1-A485-911F136FFBF2}" srcId="{CE27651E-C3F3-4DDB-B957-CB785F732822}" destId="{6EDBB787-002D-4E7E-A559-CC1A2B5F4CA2}" srcOrd="0" destOrd="0" parTransId="{B8FFAE8D-167B-4A3E-8880-8CF5A03C9878}" sibTransId="{F4EB2EC7-6215-4BDD-8CDA-409B60ED7340}"/>
    <dgm:cxn modelId="{48D9F6E7-FEFE-4A56-B4E1-197F7C544F53}" srcId="{25315824-CA54-477B-B5B8-C26064C1C83B}" destId="{CE27651E-C3F3-4DDB-B957-CB785F732822}" srcOrd="0" destOrd="0" parTransId="{E93F05BD-6FB5-43CE-A362-6FB7E67FDD74}" sibTransId="{6CEC6F72-858C-4235-92B2-A43C2D2F7454}"/>
    <dgm:cxn modelId="{1B7745EC-E7A6-4463-A425-479C3506CC42}" srcId="{25315824-CA54-477B-B5B8-C26064C1C83B}" destId="{118C3CCB-434C-4B82-A403-DC96E524C2ED}" srcOrd="1" destOrd="0" parTransId="{C0EEB12B-D299-4A9F-9BBD-B03CB7F452A0}" sibTransId="{534F50BC-BE94-4C8C-922D-1D6267E205D7}"/>
    <dgm:cxn modelId="{A65ECAF6-42E0-4CE2-A842-14980FDB474B}" type="presOf" srcId="{DC640CFB-A9F2-4E85-A047-58CBDDD386D2}" destId="{1473E97D-04E6-4818-A433-48E059B000A3}" srcOrd="0" destOrd="0" presId="urn:microsoft.com/office/officeart/2005/8/layout/list1"/>
    <dgm:cxn modelId="{3F466DA9-5DD9-4880-BBEC-966054590659}" type="presParOf" srcId="{5042BACF-B14E-49F9-9645-3759A284EE17}" destId="{7B34360D-82A4-43A6-936C-7FAFF87442D1}" srcOrd="0" destOrd="0" presId="urn:microsoft.com/office/officeart/2005/8/layout/list1"/>
    <dgm:cxn modelId="{68253C1A-F050-4FDE-8018-3A2C23C72FCA}" type="presParOf" srcId="{7B34360D-82A4-43A6-936C-7FAFF87442D1}" destId="{5341DFA3-6387-41AE-A121-8236BE86ED56}" srcOrd="0" destOrd="0" presId="urn:microsoft.com/office/officeart/2005/8/layout/list1"/>
    <dgm:cxn modelId="{158F4645-9509-43D8-BA26-AA8857073209}" type="presParOf" srcId="{7B34360D-82A4-43A6-936C-7FAFF87442D1}" destId="{635B0A1E-3E94-4413-A0B2-4253BC9EDA23}" srcOrd="1" destOrd="0" presId="urn:microsoft.com/office/officeart/2005/8/layout/list1"/>
    <dgm:cxn modelId="{AD110D4D-3C80-4B22-BD32-BB6B080724EB}" type="presParOf" srcId="{5042BACF-B14E-49F9-9645-3759A284EE17}" destId="{8717F830-BD8C-4A93-AD73-61BC7435D95A}" srcOrd="1" destOrd="0" presId="urn:microsoft.com/office/officeart/2005/8/layout/list1"/>
    <dgm:cxn modelId="{356D5D31-2126-4AE2-A46A-E4A558C85DF6}" type="presParOf" srcId="{5042BACF-B14E-49F9-9645-3759A284EE17}" destId="{70A1602E-0FA1-4D39-A90D-425FF9AE1598}" srcOrd="2" destOrd="0" presId="urn:microsoft.com/office/officeart/2005/8/layout/list1"/>
    <dgm:cxn modelId="{2C388E58-F9DC-44B2-8459-E86823281CA8}" type="presParOf" srcId="{5042BACF-B14E-49F9-9645-3759A284EE17}" destId="{21C7247D-60BE-4D8B-9D62-4FC284F94124}" srcOrd="3" destOrd="0" presId="urn:microsoft.com/office/officeart/2005/8/layout/list1"/>
    <dgm:cxn modelId="{374F37F0-5072-4FD6-A05F-F35F16EAD1E5}" type="presParOf" srcId="{5042BACF-B14E-49F9-9645-3759A284EE17}" destId="{F563DFAD-ED6E-476A-A07A-383245E4941F}" srcOrd="4" destOrd="0" presId="urn:microsoft.com/office/officeart/2005/8/layout/list1"/>
    <dgm:cxn modelId="{8BE0AA92-747D-470B-AF25-5730B12BB27E}" type="presParOf" srcId="{F563DFAD-ED6E-476A-A07A-383245E4941F}" destId="{6243DA94-D3E3-47D2-BE57-E8FA40FCECDF}" srcOrd="0" destOrd="0" presId="urn:microsoft.com/office/officeart/2005/8/layout/list1"/>
    <dgm:cxn modelId="{D6FA8906-6F18-441E-9782-2E92A57E91F3}" type="presParOf" srcId="{F563DFAD-ED6E-476A-A07A-383245E4941F}" destId="{A46B9FB1-1868-4B43-A464-CDDB1194BFA7}" srcOrd="1" destOrd="0" presId="urn:microsoft.com/office/officeart/2005/8/layout/list1"/>
    <dgm:cxn modelId="{809919E8-10C8-4973-872C-84836D5D8F91}" type="presParOf" srcId="{5042BACF-B14E-49F9-9645-3759A284EE17}" destId="{F66CDE02-A64E-43A8-9446-D2B876A873F5}" srcOrd="5" destOrd="0" presId="urn:microsoft.com/office/officeart/2005/8/layout/list1"/>
    <dgm:cxn modelId="{9BFCDA7C-4755-4ECC-A42B-99A286871189}" type="presParOf" srcId="{5042BACF-B14E-49F9-9645-3759A284EE17}" destId="{B4A49628-69BD-44CF-8EE5-648CD8710362}" srcOrd="6" destOrd="0" presId="urn:microsoft.com/office/officeart/2005/8/layout/list1"/>
    <dgm:cxn modelId="{D47D12AA-26CE-4032-8434-434589017F92}" type="presParOf" srcId="{5042BACF-B14E-49F9-9645-3759A284EE17}" destId="{A3A24526-8D97-49C7-9F50-9ACD94B09FF6}" srcOrd="7" destOrd="0" presId="urn:microsoft.com/office/officeart/2005/8/layout/list1"/>
    <dgm:cxn modelId="{1306337A-8FA6-4AFA-8BBE-48A7B3B0897F}" type="presParOf" srcId="{5042BACF-B14E-49F9-9645-3759A284EE17}" destId="{28AAED9D-1FDD-402B-8246-86CC311C03FA}" srcOrd="8" destOrd="0" presId="urn:microsoft.com/office/officeart/2005/8/layout/list1"/>
    <dgm:cxn modelId="{C4C7810D-B887-4960-BF7E-49D47433B1AC}" type="presParOf" srcId="{28AAED9D-1FDD-402B-8246-86CC311C03FA}" destId="{380372BD-0B83-4AD0-ADD7-F60A37C803EC}" srcOrd="0" destOrd="0" presId="urn:microsoft.com/office/officeart/2005/8/layout/list1"/>
    <dgm:cxn modelId="{2CA6EF8F-9030-4DA6-ADC6-8BCC1DED181C}" type="presParOf" srcId="{28AAED9D-1FDD-402B-8246-86CC311C03FA}" destId="{E5489BDD-1D0F-4A18-80F8-647BF748DC46}" srcOrd="1" destOrd="0" presId="urn:microsoft.com/office/officeart/2005/8/layout/list1"/>
    <dgm:cxn modelId="{9D55E94F-AA54-4D76-8FE8-082BF328E16A}" type="presParOf" srcId="{5042BACF-B14E-49F9-9645-3759A284EE17}" destId="{268A7C6E-DA77-4027-A624-C9C91B707D93}" srcOrd="9" destOrd="0" presId="urn:microsoft.com/office/officeart/2005/8/layout/list1"/>
    <dgm:cxn modelId="{43616076-CCC6-4DBE-B45C-30F71E5FF2AB}" type="presParOf" srcId="{5042BACF-B14E-49F9-9645-3759A284EE17}" destId="{1473E97D-04E6-4818-A433-48E059B000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722DA9A-B39B-4DD1-AEDD-5EDF340EDED3}">
      <dgm:prSet/>
      <dgm:spPr/>
      <dgm:t>
        <a:bodyPr/>
        <a:lstStyle/>
        <a:p>
          <a:r>
            <a:rPr lang="en-US" b="1"/>
            <a:t>Action.py (561 lines)</a:t>
          </a:r>
          <a:endParaRPr lang="en-US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ko-KR"/>
            <a:t>청소를 수행하는 작업들</a:t>
          </a:r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04A6A6F8-7BC0-4EAC-B04E-C0C34FB47B69}">
      <dgm:prSet/>
      <dgm:spPr/>
      <dgm:t>
        <a:bodyPr/>
        <a:lstStyle/>
        <a:p>
          <a:r>
            <a:rPr lang="ko-KR"/>
            <a:t>플러그인 프레임워크 </a:t>
          </a:r>
          <a:r>
            <a:rPr lang="en-US"/>
            <a:t>/ Action</a:t>
          </a:r>
          <a:r>
            <a:rPr lang="ko-KR"/>
            <a:t>들 제공</a:t>
          </a:r>
          <a:r>
            <a:rPr lang="en-US"/>
            <a:t>(AutoClean, Windows </a:t>
          </a:r>
          <a:r>
            <a:rPr lang="ko-KR"/>
            <a:t>레지스트리 정리 등</a:t>
          </a:r>
          <a:r>
            <a:rPr lang="en-US"/>
            <a:t>)</a:t>
          </a:r>
        </a:p>
      </dgm:t>
    </dgm:pt>
    <dgm:pt modelId="{44DC3BFE-155A-4433-87ED-E17FDC1F245E}" type="parTrans" cxnId="{AFBB134E-EF99-439E-9FBB-8E4CDCA62E30}">
      <dgm:prSet/>
      <dgm:spPr/>
      <dgm:t>
        <a:bodyPr/>
        <a:lstStyle/>
        <a:p>
          <a:endParaRPr lang="en-US"/>
        </a:p>
      </dgm:t>
    </dgm:pt>
    <dgm:pt modelId="{98934351-36A2-4C05-9946-9E4A458763EE}" type="sibTrans" cxnId="{AFBB134E-EF99-439E-9FBB-8E4CDCA62E30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/>
      <dgm:t>
        <a:bodyPr/>
        <a:lstStyle/>
        <a:p>
          <a:r>
            <a:rPr lang="en-US" b="1"/>
            <a:t>Cleaner.py (737 lines)</a:t>
          </a:r>
          <a:endParaRPr lang="en-US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/>
            <a:t>청소를 수행 또는 지원하는 </a:t>
          </a:r>
          <a:r>
            <a:rPr lang="en-US"/>
            <a:t>Cleaner </a:t>
          </a:r>
          <a:r>
            <a:rPr lang="ko-KR"/>
            <a:t>생성</a:t>
          </a:r>
          <a:endParaRPr lang="en-US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/>
      <dgm:t>
        <a:bodyPr/>
        <a:lstStyle/>
        <a:p>
          <a:r>
            <a:rPr lang="en-US" b="1"/>
            <a:t>CleanerML.py (309 lines)</a:t>
          </a:r>
          <a:endParaRPr lang="en-US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22B0BB97-0E30-4AE3-A672-11B74DF5AF79}">
      <dgm:prSet/>
      <dgm:spPr/>
      <dgm:t>
        <a:bodyPr/>
        <a:lstStyle/>
        <a:p>
          <a:r>
            <a:rPr lang="en-US"/>
            <a:t>markup language </a:t>
          </a:r>
          <a:r>
            <a:rPr lang="ko-KR"/>
            <a:t>에서의 </a:t>
          </a:r>
          <a:r>
            <a:rPr lang="en-US"/>
            <a:t>Cleaner </a:t>
          </a:r>
          <a:r>
            <a:rPr lang="ko-KR"/>
            <a:t>생성</a:t>
          </a:r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3"/>
      <dgm:spPr/>
    </dgm:pt>
    <dgm:pt modelId="{63079766-616E-44DE-B2C4-EBFB205645D3}" type="pres">
      <dgm:prSet presAssocID="{E722DA9A-B39B-4DD1-AEDD-5EDF340EDE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3">
        <dgm:presLayoutVars>
          <dgm:bulletEnabled val="1"/>
        </dgm:presLayoutVars>
      </dgm:prSet>
      <dgm:spPr/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3"/>
      <dgm:spPr/>
    </dgm:pt>
    <dgm:pt modelId="{473FAC66-B169-4D64-B60C-CEF47EA6678A}" type="pres">
      <dgm:prSet presAssocID="{E8FBE370-CF73-4E4B-9490-4DF0CB36C4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3">
        <dgm:presLayoutVars>
          <dgm:bulletEnabled val="1"/>
        </dgm:presLayoutVars>
      </dgm:prSet>
      <dgm:spPr/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3"/>
      <dgm:spPr/>
    </dgm:pt>
    <dgm:pt modelId="{8DA22448-2C23-4C4A-A2A3-AA8973A5272D}" type="pres">
      <dgm:prSet presAssocID="{3C0AFC34-A8AF-42FC-B5CF-7344D47BF8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C79913-385B-44FA-9560-B814379E2B7D}" type="presOf" srcId="{FC5C6CFA-3518-46B5-A119-8792B3331823}" destId="{3BB8C412-0D46-4ADF-9B9D-733C582124CB}" srcOrd="0" destOrd="0" presId="urn:microsoft.com/office/officeart/2005/8/layout/list1"/>
    <dgm:cxn modelId="{08E56024-A119-4CF4-977F-21E555FDF629}" type="presOf" srcId="{3C0AFC34-A8AF-42FC-B5CF-7344D47BF80A}" destId="{8DA22448-2C23-4C4A-A2A3-AA8973A5272D}" srcOrd="1" destOrd="0" presId="urn:microsoft.com/office/officeart/2005/8/layout/list1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34C67066-E31E-41C3-AB0B-79230D40E8AF}" type="presOf" srcId="{E8FBE370-CF73-4E4B-9490-4DF0CB36C4D6}" destId="{473FAC66-B169-4D64-B60C-CEF47EA6678A}" srcOrd="1" destOrd="0" presId="urn:microsoft.com/office/officeart/2005/8/layout/list1"/>
    <dgm:cxn modelId="{25D05B69-A1D4-414D-9128-A270AC1FCF82}" type="presOf" srcId="{E8FBE370-CF73-4E4B-9490-4DF0CB36C4D6}" destId="{5D2E4432-BEBB-417D-A9C2-8E4287975950}" srcOrd="0" destOrd="0" presId="urn:microsoft.com/office/officeart/2005/8/layout/list1"/>
    <dgm:cxn modelId="{737B1A6B-DF72-4D9F-B259-022B7AEE4AFC}" type="presOf" srcId="{D9BE4A94-C786-47B3-9E8C-A0DF7EF08503}" destId="{6DDA6952-35DE-4AF2-95C5-F53D2D8B0DD1}" srcOrd="0" destOrd="0" presId="urn:microsoft.com/office/officeart/2005/8/layout/list1"/>
    <dgm:cxn modelId="{AFBB134E-EF99-439E-9FBB-8E4CDCA62E30}" srcId="{E722DA9A-B39B-4DD1-AEDD-5EDF340EDED3}" destId="{04A6A6F8-7BC0-4EAC-B04E-C0C34FB47B69}" srcOrd="1" destOrd="0" parTransId="{44DC3BFE-155A-4433-87ED-E17FDC1F245E}" sibTransId="{98934351-36A2-4C05-9946-9E4A458763EE}"/>
    <dgm:cxn modelId="{8EE9F676-F696-4D89-B8EC-7804E971F8A7}" type="presOf" srcId="{64C63FFD-DAAB-4ABF-AACB-EC935071C23B}" destId="{BA16971F-D868-4943-BB88-42F6F91DE2D4}" srcOrd="0" destOrd="0" presId="urn:microsoft.com/office/officeart/2005/8/layout/list1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AEBF5FA6-4388-4480-824F-B351D5ADAEE7}" type="presOf" srcId="{3C0AFC34-A8AF-42FC-B5CF-7344D47BF80A}" destId="{0C0FBBD4-B854-4D18-BD14-C8D4D7DF9A4D}" srcOrd="0" destOrd="0" presId="urn:microsoft.com/office/officeart/2005/8/layout/list1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41C18DBC-DD10-4719-B217-1F6FCCCA9081}" type="presOf" srcId="{22B0BB97-0E30-4AE3-A672-11B74DF5AF79}" destId="{ADC6044C-990A-4390-B7CE-2C2C70ED51C9}" srcOrd="0" destOrd="0" presId="urn:microsoft.com/office/officeart/2005/8/layout/list1"/>
    <dgm:cxn modelId="{65959CBF-AE96-43F4-8BCB-94DB1230E48E}" type="presOf" srcId="{E722DA9A-B39B-4DD1-AEDD-5EDF340EDED3}" destId="{63079766-616E-44DE-B2C4-EBFB205645D3}" srcOrd="1" destOrd="0" presId="urn:microsoft.com/office/officeart/2005/8/layout/list1"/>
    <dgm:cxn modelId="{888E09D2-3A27-4B3A-844D-8B885E800ABC}" type="presOf" srcId="{04A6A6F8-7BC0-4EAC-B04E-C0C34FB47B69}" destId="{3BB8C412-0D46-4ADF-9B9D-733C582124CB}" srcOrd="0" destOrd="1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6C44FFEA-3FFC-43A2-86B8-098FE2CB4650}" type="presOf" srcId="{E722DA9A-B39B-4DD1-AEDD-5EDF340EDED3}" destId="{459C0C00-88DF-4EE5-B46F-A279751A8DED}" srcOrd="0" destOrd="0" presId="urn:microsoft.com/office/officeart/2005/8/layout/list1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0F9C12DA-5869-496A-BBCD-1EB9F3F7969B}" type="presParOf" srcId="{BA16971F-D868-4943-BB88-42F6F91DE2D4}" destId="{3099EDFC-7F75-488D-AF03-7D38784E1751}" srcOrd="0" destOrd="0" presId="urn:microsoft.com/office/officeart/2005/8/layout/list1"/>
    <dgm:cxn modelId="{38CE6E33-026F-4271-8246-93CED702DC57}" type="presParOf" srcId="{3099EDFC-7F75-488D-AF03-7D38784E1751}" destId="{459C0C00-88DF-4EE5-B46F-A279751A8DED}" srcOrd="0" destOrd="0" presId="urn:microsoft.com/office/officeart/2005/8/layout/list1"/>
    <dgm:cxn modelId="{D5750160-D5F7-4A4C-9213-B3D20CC6727E}" type="presParOf" srcId="{3099EDFC-7F75-488D-AF03-7D38784E1751}" destId="{63079766-616E-44DE-B2C4-EBFB205645D3}" srcOrd="1" destOrd="0" presId="urn:microsoft.com/office/officeart/2005/8/layout/list1"/>
    <dgm:cxn modelId="{FF656BDD-B462-4F61-A387-F1523C26ED47}" type="presParOf" srcId="{BA16971F-D868-4943-BB88-42F6F91DE2D4}" destId="{6CBA502F-C44E-46BE-8404-3CE410E7EC52}" srcOrd="1" destOrd="0" presId="urn:microsoft.com/office/officeart/2005/8/layout/list1"/>
    <dgm:cxn modelId="{C877AE2C-A167-4044-8367-7063FB59527C}" type="presParOf" srcId="{BA16971F-D868-4943-BB88-42F6F91DE2D4}" destId="{3BB8C412-0D46-4ADF-9B9D-733C582124CB}" srcOrd="2" destOrd="0" presId="urn:microsoft.com/office/officeart/2005/8/layout/list1"/>
    <dgm:cxn modelId="{035D94A7-9479-4F0F-B948-B90C5E9D6E8B}" type="presParOf" srcId="{BA16971F-D868-4943-BB88-42F6F91DE2D4}" destId="{5B307E65-D709-47C7-87E1-29ADF26080DA}" srcOrd="3" destOrd="0" presId="urn:microsoft.com/office/officeart/2005/8/layout/list1"/>
    <dgm:cxn modelId="{7F5DBE6B-3CE1-4F45-909E-179C80EFBAEC}" type="presParOf" srcId="{BA16971F-D868-4943-BB88-42F6F91DE2D4}" destId="{168F27A1-1DAD-457F-AF5D-CA090DC77228}" srcOrd="4" destOrd="0" presId="urn:microsoft.com/office/officeart/2005/8/layout/list1"/>
    <dgm:cxn modelId="{05DBDCFC-15EB-4718-82A5-F92B9182311E}" type="presParOf" srcId="{168F27A1-1DAD-457F-AF5D-CA090DC77228}" destId="{5D2E4432-BEBB-417D-A9C2-8E4287975950}" srcOrd="0" destOrd="0" presId="urn:microsoft.com/office/officeart/2005/8/layout/list1"/>
    <dgm:cxn modelId="{40961D26-F4AE-455E-A160-D049623B160F}" type="presParOf" srcId="{168F27A1-1DAD-457F-AF5D-CA090DC77228}" destId="{473FAC66-B169-4D64-B60C-CEF47EA6678A}" srcOrd="1" destOrd="0" presId="urn:microsoft.com/office/officeart/2005/8/layout/list1"/>
    <dgm:cxn modelId="{3B099455-A302-4BEF-9DD1-C0258B1C3EC1}" type="presParOf" srcId="{BA16971F-D868-4943-BB88-42F6F91DE2D4}" destId="{66A1CA45-2C67-4661-B28F-59D0F346FCE4}" srcOrd="5" destOrd="0" presId="urn:microsoft.com/office/officeart/2005/8/layout/list1"/>
    <dgm:cxn modelId="{8C500330-B267-4C98-BF3A-87D76289C6AA}" type="presParOf" srcId="{BA16971F-D868-4943-BB88-42F6F91DE2D4}" destId="{6DDA6952-35DE-4AF2-95C5-F53D2D8B0DD1}" srcOrd="6" destOrd="0" presId="urn:microsoft.com/office/officeart/2005/8/layout/list1"/>
    <dgm:cxn modelId="{A8DD1314-45BA-4E82-A481-35F822E929E5}" type="presParOf" srcId="{BA16971F-D868-4943-BB88-42F6F91DE2D4}" destId="{3E6F6DCB-E553-4C67-9126-AE7497322B62}" srcOrd="7" destOrd="0" presId="urn:microsoft.com/office/officeart/2005/8/layout/list1"/>
    <dgm:cxn modelId="{52EC1847-62A5-4333-8AAC-24CCA8C3E939}" type="presParOf" srcId="{BA16971F-D868-4943-BB88-42F6F91DE2D4}" destId="{AA21E39C-7613-4812-8B35-43C2B380D1D2}" srcOrd="8" destOrd="0" presId="urn:microsoft.com/office/officeart/2005/8/layout/list1"/>
    <dgm:cxn modelId="{9988BC26-25AC-433B-857C-4B8485ADF5E2}" type="presParOf" srcId="{AA21E39C-7613-4812-8B35-43C2B380D1D2}" destId="{0C0FBBD4-B854-4D18-BD14-C8D4D7DF9A4D}" srcOrd="0" destOrd="0" presId="urn:microsoft.com/office/officeart/2005/8/layout/list1"/>
    <dgm:cxn modelId="{00F1A13A-781B-4E8C-BABA-18DDC2E82147}" type="presParOf" srcId="{AA21E39C-7613-4812-8B35-43C2B380D1D2}" destId="{8DA22448-2C23-4C4A-A2A3-AA8973A5272D}" srcOrd="1" destOrd="0" presId="urn:microsoft.com/office/officeart/2005/8/layout/list1"/>
    <dgm:cxn modelId="{68F99675-2E12-45C5-B9C3-C1FC7B919E62}" type="presParOf" srcId="{BA16971F-D868-4943-BB88-42F6F91DE2D4}" destId="{DC07A760-E18C-41FA-8B1A-4C1EAFA28006}" srcOrd="9" destOrd="0" presId="urn:microsoft.com/office/officeart/2005/8/layout/list1"/>
    <dgm:cxn modelId="{40D6F80D-22CC-4FE1-91D3-A3F43CBBBF44}" type="presParOf" srcId="{BA16971F-D868-4943-BB88-42F6F91DE2D4}" destId="{ADC6044C-990A-4390-B7CE-2C2C70ED51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89164A-04D1-41A6-A1FF-F0B3C682B35B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9AFC9E-C5B1-4F8F-87E8-827D88CC3625}">
      <dgm:prSet/>
      <dgm:spPr/>
      <dgm:t>
        <a:bodyPr/>
        <a:lstStyle/>
        <a:p>
          <a:r>
            <a:rPr lang="en-US" b="1"/>
            <a:t>DeepScan.py (111 lines)</a:t>
          </a:r>
          <a:endParaRPr lang="en-US"/>
        </a:p>
      </dgm:t>
    </dgm:pt>
    <dgm:pt modelId="{CA995225-F8D0-492E-A040-E5B8D2232AD4}" type="parTrans" cxnId="{6230FAA8-46D9-410F-A19C-6EE35509ED30}">
      <dgm:prSet/>
      <dgm:spPr/>
      <dgm:t>
        <a:bodyPr/>
        <a:lstStyle/>
        <a:p>
          <a:endParaRPr lang="en-US"/>
        </a:p>
      </dgm:t>
    </dgm:pt>
    <dgm:pt modelId="{E5E3DC57-3086-4CD0-AF7D-327D2096DA5B}" type="sibTrans" cxnId="{6230FAA8-46D9-410F-A19C-6EE35509ED30}">
      <dgm:prSet/>
      <dgm:spPr/>
      <dgm:t>
        <a:bodyPr/>
        <a:lstStyle/>
        <a:p>
          <a:endParaRPr lang="en-US"/>
        </a:p>
      </dgm:t>
    </dgm:pt>
    <dgm:pt modelId="{AB6593AC-3FBD-4A8D-81F7-B72E8E5E90BD}">
      <dgm:prSet/>
      <dgm:spPr/>
      <dgm:t>
        <a:bodyPr/>
        <a:lstStyle/>
        <a:p>
          <a:r>
            <a:rPr lang="ko-KR"/>
            <a:t>삭제할 파일에 대한 디렉토리 트리를 스캔</a:t>
          </a:r>
          <a:endParaRPr lang="en-US"/>
        </a:p>
      </dgm:t>
    </dgm:pt>
    <dgm:pt modelId="{5328F63C-7FDA-4D73-8EE1-1A494129991F}" type="parTrans" cxnId="{5323C880-EA87-4DCB-AB62-0000642F43F0}">
      <dgm:prSet/>
      <dgm:spPr/>
      <dgm:t>
        <a:bodyPr/>
        <a:lstStyle/>
        <a:p>
          <a:endParaRPr lang="en-US"/>
        </a:p>
      </dgm:t>
    </dgm:pt>
    <dgm:pt modelId="{014F4E53-A417-4F3A-A2C4-A16D3F5430BB}" type="sibTrans" cxnId="{5323C880-EA87-4DCB-AB62-0000642F43F0}">
      <dgm:prSet/>
      <dgm:spPr/>
      <dgm:t>
        <a:bodyPr/>
        <a:lstStyle/>
        <a:p>
          <a:endParaRPr lang="en-US"/>
        </a:p>
      </dgm:t>
    </dgm:pt>
    <dgm:pt modelId="{9ED91EE8-0019-42B9-9D01-E4B4084E0CE2}">
      <dgm:prSet/>
      <dgm:spPr/>
      <dgm:t>
        <a:bodyPr/>
        <a:lstStyle/>
        <a:p>
          <a:r>
            <a:rPr lang="en-US" b="1"/>
            <a:t>Diagnostic.py (108 lines)</a:t>
          </a:r>
          <a:endParaRPr lang="en-US"/>
        </a:p>
      </dgm:t>
    </dgm:pt>
    <dgm:pt modelId="{9B95CCBC-F9BA-40A2-87C5-7DE72204B680}" type="parTrans" cxnId="{2992BEF3-2D81-4D18-A2C1-E788407EDA6A}">
      <dgm:prSet/>
      <dgm:spPr/>
      <dgm:t>
        <a:bodyPr/>
        <a:lstStyle/>
        <a:p>
          <a:endParaRPr lang="en-US"/>
        </a:p>
      </dgm:t>
    </dgm:pt>
    <dgm:pt modelId="{D9D5B9CC-2E4D-41D6-91CA-3456BE787B66}" type="sibTrans" cxnId="{2992BEF3-2D81-4D18-A2C1-E788407EDA6A}">
      <dgm:prSet/>
      <dgm:spPr/>
      <dgm:t>
        <a:bodyPr/>
        <a:lstStyle/>
        <a:p>
          <a:endParaRPr lang="en-US"/>
        </a:p>
      </dgm:t>
    </dgm:pt>
    <dgm:pt modelId="{ECC04182-8CA3-4169-9822-BF2F1B56B7F5}">
      <dgm:prSet/>
      <dgm:spPr/>
      <dgm:t>
        <a:bodyPr/>
        <a:lstStyle/>
        <a:p>
          <a:r>
            <a:rPr lang="ko-KR"/>
            <a:t>진단 정보에 대한 표시 </a:t>
          </a:r>
          <a:r>
            <a:rPr lang="en-US"/>
            <a:t>(</a:t>
          </a:r>
          <a:r>
            <a:rPr lang="ko-KR"/>
            <a:t>문자열 반환</a:t>
          </a:r>
          <a:r>
            <a:rPr lang="en-US"/>
            <a:t>)</a:t>
          </a:r>
        </a:p>
      </dgm:t>
    </dgm:pt>
    <dgm:pt modelId="{1CC71D7C-29EB-4FF7-BFAB-F7969B7CE61D}" type="parTrans" cxnId="{23FC78E9-BCC0-492F-824B-63A26F05D958}">
      <dgm:prSet/>
      <dgm:spPr/>
      <dgm:t>
        <a:bodyPr/>
        <a:lstStyle/>
        <a:p>
          <a:endParaRPr lang="en-US"/>
        </a:p>
      </dgm:t>
    </dgm:pt>
    <dgm:pt modelId="{DAB26DA2-703F-4A43-8E7A-B64A5463DDFA}" type="sibTrans" cxnId="{23FC78E9-BCC0-492F-824B-63A26F05D958}">
      <dgm:prSet/>
      <dgm:spPr/>
      <dgm:t>
        <a:bodyPr/>
        <a:lstStyle/>
        <a:p>
          <a:endParaRPr lang="en-US"/>
        </a:p>
      </dgm:t>
    </dgm:pt>
    <dgm:pt modelId="{18B9816F-1F5B-4DBB-BF10-2E296076864B}" type="pres">
      <dgm:prSet presAssocID="{E089164A-04D1-41A6-A1FF-F0B3C682B35B}" presName="linear" presStyleCnt="0">
        <dgm:presLayoutVars>
          <dgm:dir/>
          <dgm:animLvl val="lvl"/>
          <dgm:resizeHandles val="exact"/>
        </dgm:presLayoutVars>
      </dgm:prSet>
      <dgm:spPr/>
    </dgm:pt>
    <dgm:pt modelId="{3DE17263-2DD9-4B5F-B525-8C5FD44FC9E3}" type="pres">
      <dgm:prSet presAssocID="{D49AFC9E-C5B1-4F8F-87E8-827D88CC3625}" presName="parentLin" presStyleCnt="0"/>
      <dgm:spPr/>
    </dgm:pt>
    <dgm:pt modelId="{ED432283-D958-40F6-A499-7C5021B7EFBD}" type="pres">
      <dgm:prSet presAssocID="{D49AFC9E-C5B1-4F8F-87E8-827D88CC3625}" presName="parentLeftMargin" presStyleLbl="node1" presStyleIdx="0" presStyleCnt="2"/>
      <dgm:spPr/>
    </dgm:pt>
    <dgm:pt modelId="{E9365745-D702-4514-8D48-1384BD27C786}" type="pres">
      <dgm:prSet presAssocID="{D49AFC9E-C5B1-4F8F-87E8-827D88CC36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982C9E-D0A2-4123-B06E-DFC4AD838993}" type="pres">
      <dgm:prSet presAssocID="{D49AFC9E-C5B1-4F8F-87E8-827D88CC3625}" presName="negativeSpace" presStyleCnt="0"/>
      <dgm:spPr/>
    </dgm:pt>
    <dgm:pt modelId="{3E9DD9D3-FCCA-448A-A727-A9AFD0816FA9}" type="pres">
      <dgm:prSet presAssocID="{D49AFC9E-C5B1-4F8F-87E8-827D88CC3625}" presName="childText" presStyleLbl="conFgAcc1" presStyleIdx="0" presStyleCnt="2">
        <dgm:presLayoutVars>
          <dgm:bulletEnabled val="1"/>
        </dgm:presLayoutVars>
      </dgm:prSet>
      <dgm:spPr/>
    </dgm:pt>
    <dgm:pt modelId="{E632BAE4-5EFD-45E7-AAA8-F47A8BAD164A}" type="pres">
      <dgm:prSet presAssocID="{E5E3DC57-3086-4CD0-AF7D-327D2096DA5B}" presName="spaceBetweenRectangles" presStyleCnt="0"/>
      <dgm:spPr/>
    </dgm:pt>
    <dgm:pt modelId="{44966E3B-6200-45D1-8288-0AE41D08490E}" type="pres">
      <dgm:prSet presAssocID="{9ED91EE8-0019-42B9-9D01-E4B4084E0CE2}" presName="parentLin" presStyleCnt="0"/>
      <dgm:spPr/>
    </dgm:pt>
    <dgm:pt modelId="{C3B7775C-6F92-4B80-9082-1C9CC49CAC08}" type="pres">
      <dgm:prSet presAssocID="{9ED91EE8-0019-42B9-9D01-E4B4084E0CE2}" presName="parentLeftMargin" presStyleLbl="node1" presStyleIdx="0" presStyleCnt="2"/>
      <dgm:spPr/>
    </dgm:pt>
    <dgm:pt modelId="{83630B99-A783-49E8-83D4-8314A92CB98C}" type="pres">
      <dgm:prSet presAssocID="{9ED91EE8-0019-42B9-9D01-E4B4084E0C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EE2A3B-503B-4678-B4C3-97A856A123C6}" type="pres">
      <dgm:prSet presAssocID="{9ED91EE8-0019-42B9-9D01-E4B4084E0CE2}" presName="negativeSpace" presStyleCnt="0"/>
      <dgm:spPr/>
    </dgm:pt>
    <dgm:pt modelId="{E377C353-2014-44FE-8919-F50331E9C988}" type="pres">
      <dgm:prSet presAssocID="{9ED91EE8-0019-42B9-9D01-E4B4084E0C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6959B12-5163-458C-8B05-14F9EC560906}" type="presOf" srcId="{D49AFC9E-C5B1-4F8F-87E8-827D88CC3625}" destId="{ED432283-D958-40F6-A499-7C5021B7EFBD}" srcOrd="0" destOrd="0" presId="urn:microsoft.com/office/officeart/2005/8/layout/list1"/>
    <dgm:cxn modelId="{A4C2E83E-6E5A-4017-8BF1-6C28622E058A}" type="presOf" srcId="{AB6593AC-3FBD-4A8D-81F7-B72E8E5E90BD}" destId="{3E9DD9D3-FCCA-448A-A727-A9AFD0816FA9}" srcOrd="0" destOrd="0" presId="urn:microsoft.com/office/officeart/2005/8/layout/list1"/>
    <dgm:cxn modelId="{54B4424B-B93A-4124-932C-6062DF9B6140}" type="presOf" srcId="{D49AFC9E-C5B1-4F8F-87E8-827D88CC3625}" destId="{E9365745-D702-4514-8D48-1384BD27C786}" srcOrd="1" destOrd="0" presId="urn:microsoft.com/office/officeart/2005/8/layout/list1"/>
    <dgm:cxn modelId="{212AD57B-4FFC-40E1-A67F-B065BDBA4061}" type="presOf" srcId="{9ED91EE8-0019-42B9-9D01-E4B4084E0CE2}" destId="{83630B99-A783-49E8-83D4-8314A92CB98C}" srcOrd="1" destOrd="0" presId="urn:microsoft.com/office/officeart/2005/8/layout/list1"/>
    <dgm:cxn modelId="{5323C880-EA87-4DCB-AB62-0000642F43F0}" srcId="{D49AFC9E-C5B1-4F8F-87E8-827D88CC3625}" destId="{AB6593AC-3FBD-4A8D-81F7-B72E8E5E90BD}" srcOrd="0" destOrd="0" parTransId="{5328F63C-7FDA-4D73-8EE1-1A494129991F}" sibTransId="{014F4E53-A417-4F3A-A2C4-A16D3F5430BB}"/>
    <dgm:cxn modelId="{B8B1719F-A31A-49FA-84C6-5F22ADC7607A}" type="presOf" srcId="{E089164A-04D1-41A6-A1FF-F0B3C682B35B}" destId="{18B9816F-1F5B-4DBB-BF10-2E296076864B}" srcOrd="0" destOrd="0" presId="urn:microsoft.com/office/officeart/2005/8/layout/list1"/>
    <dgm:cxn modelId="{6230FAA8-46D9-410F-A19C-6EE35509ED30}" srcId="{E089164A-04D1-41A6-A1FF-F0B3C682B35B}" destId="{D49AFC9E-C5B1-4F8F-87E8-827D88CC3625}" srcOrd="0" destOrd="0" parTransId="{CA995225-F8D0-492E-A040-E5B8D2232AD4}" sibTransId="{E5E3DC57-3086-4CD0-AF7D-327D2096DA5B}"/>
    <dgm:cxn modelId="{FE71F1A9-346B-4AE3-B2C0-E2AC5CC2328A}" type="presOf" srcId="{9ED91EE8-0019-42B9-9D01-E4B4084E0CE2}" destId="{C3B7775C-6F92-4B80-9082-1C9CC49CAC08}" srcOrd="0" destOrd="0" presId="urn:microsoft.com/office/officeart/2005/8/layout/list1"/>
    <dgm:cxn modelId="{23FC78E9-BCC0-492F-824B-63A26F05D958}" srcId="{9ED91EE8-0019-42B9-9D01-E4B4084E0CE2}" destId="{ECC04182-8CA3-4169-9822-BF2F1B56B7F5}" srcOrd="0" destOrd="0" parTransId="{1CC71D7C-29EB-4FF7-BFAB-F7969B7CE61D}" sibTransId="{DAB26DA2-703F-4A43-8E7A-B64A5463DDFA}"/>
    <dgm:cxn modelId="{2992BEF3-2D81-4D18-A2C1-E788407EDA6A}" srcId="{E089164A-04D1-41A6-A1FF-F0B3C682B35B}" destId="{9ED91EE8-0019-42B9-9D01-E4B4084E0CE2}" srcOrd="1" destOrd="0" parTransId="{9B95CCBC-F9BA-40A2-87C5-7DE72204B680}" sibTransId="{D9D5B9CC-2E4D-41D6-91CA-3456BE787B66}"/>
    <dgm:cxn modelId="{37C463F4-6AFD-4D7E-9297-DE9140F64BB2}" type="presOf" srcId="{ECC04182-8CA3-4169-9822-BF2F1B56B7F5}" destId="{E377C353-2014-44FE-8919-F50331E9C988}" srcOrd="0" destOrd="0" presId="urn:microsoft.com/office/officeart/2005/8/layout/list1"/>
    <dgm:cxn modelId="{5B85CDC4-5BC3-4B84-8CC3-D71258D3D2FA}" type="presParOf" srcId="{18B9816F-1F5B-4DBB-BF10-2E296076864B}" destId="{3DE17263-2DD9-4B5F-B525-8C5FD44FC9E3}" srcOrd="0" destOrd="0" presId="urn:microsoft.com/office/officeart/2005/8/layout/list1"/>
    <dgm:cxn modelId="{7DB1E9D5-5F4A-4B91-9E91-5CB94EA7CF06}" type="presParOf" srcId="{3DE17263-2DD9-4B5F-B525-8C5FD44FC9E3}" destId="{ED432283-D958-40F6-A499-7C5021B7EFBD}" srcOrd="0" destOrd="0" presId="urn:microsoft.com/office/officeart/2005/8/layout/list1"/>
    <dgm:cxn modelId="{DB24CAF8-B4D4-4F88-B61E-E7EDB4C57E73}" type="presParOf" srcId="{3DE17263-2DD9-4B5F-B525-8C5FD44FC9E3}" destId="{E9365745-D702-4514-8D48-1384BD27C786}" srcOrd="1" destOrd="0" presId="urn:microsoft.com/office/officeart/2005/8/layout/list1"/>
    <dgm:cxn modelId="{FD59AC96-2317-404E-B816-2455988F3673}" type="presParOf" srcId="{18B9816F-1F5B-4DBB-BF10-2E296076864B}" destId="{86982C9E-D0A2-4123-B06E-DFC4AD838993}" srcOrd="1" destOrd="0" presId="urn:microsoft.com/office/officeart/2005/8/layout/list1"/>
    <dgm:cxn modelId="{490A0528-68AE-44E4-AB06-D4574AAB572F}" type="presParOf" srcId="{18B9816F-1F5B-4DBB-BF10-2E296076864B}" destId="{3E9DD9D3-FCCA-448A-A727-A9AFD0816FA9}" srcOrd="2" destOrd="0" presId="urn:microsoft.com/office/officeart/2005/8/layout/list1"/>
    <dgm:cxn modelId="{C712B7C8-A161-4BE0-B7C2-BBA88BAF421A}" type="presParOf" srcId="{18B9816F-1F5B-4DBB-BF10-2E296076864B}" destId="{E632BAE4-5EFD-45E7-AAA8-F47A8BAD164A}" srcOrd="3" destOrd="0" presId="urn:microsoft.com/office/officeart/2005/8/layout/list1"/>
    <dgm:cxn modelId="{FD0E219A-BA72-4AEE-BB9E-278B9FDF11DC}" type="presParOf" srcId="{18B9816F-1F5B-4DBB-BF10-2E296076864B}" destId="{44966E3B-6200-45D1-8288-0AE41D08490E}" srcOrd="4" destOrd="0" presId="urn:microsoft.com/office/officeart/2005/8/layout/list1"/>
    <dgm:cxn modelId="{3C8C8882-BDC6-446C-9C20-F881ADB20EFC}" type="presParOf" srcId="{44966E3B-6200-45D1-8288-0AE41D08490E}" destId="{C3B7775C-6F92-4B80-9082-1C9CC49CAC08}" srcOrd="0" destOrd="0" presId="urn:microsoft.com/office/officeart/2005/8/layout/list1"/>
    <dgm:cxn modelId="{DEE239B1-47C9-4DF1-A36D-AAD0EB0745F2}" type="presParOf" srcId="{44966E3B-6200-45D1-8288-0AE41D08490E}" destId="{83630B99-A783-49E8-83D4-8314A92CB98C}" srcOrd="1" destOrd="0" presId="urn:microsoft.com/office/officeart/2005/8/layout/list1"/>
    <dgm:cxn modelId="{57678CCE-2C77-4D8C-81C9-EA6A65CC3A6B}" type="presParOf" srcId="{18B9816F-1F5B-4DBB-BF10-2E296076864B}" destId="{43EE2A3B-503B-4678-B4C3-97A856A123C6}" srcOrd="5" destOrd="0" presId="urn:microsoft.com/office/officeart/2005/8/layout/list1"/>
    <dgm:cxn modelId="{CD61C67A-E0A7-4DA8-AB77-4C3B54CFDA48}" type="presParOf" srcId="{18B9816F-1F5B-4DBB-BF10-2E296076864B}" destId="{E377C353-2014-44FE-8919-F50331E9C9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AAB781-C62C-4CDC-9775-50443A4DC7F1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7FA88E-BF3B-4855-BE11-3FD4C5093397}">
      <dgm:prSet custT="1"/>
      <dgm:spPr/>
      <dgm:t>
        <a:bodyPr/>
        <a:lstStyle/>
        <a:p>
          <a:r>
            <a:rPr lang="en-US" sz="2500" dirty="0" err="1"/>
            <a:t>Etc</a:t>
          </a:r>
          <a:endParaRPr lang="en-US" sz="2500" dirty="0"/>
        </a:p>
      </dgm:t>
    </dgm:pt>
    <dgm:pt modelId="{CCD0840C-840F-4B57-B32D-C02F9AE52D20}" type="parTrans" cxnId="{747ED91E-C051-4310-B3B7-AFC99954D6F7}">
      <dgm:prSet/>
      <dgm:spPr/>
      <dgm:t>
        <a:bodyPr/>
        <a:lstStyle/>
        <a:p>
          <a:endParaRPr lang="en-US"/>
        </a:p>
      </dgm:t>
    </dgm:pt>
    <dgm:pt modelId="{3999ECE8-93A8-4A7C-BBEE-66DB9A818F9A}" type="sibTrans" cxnId="{747ED91E-C051-4310-B3B7-AFC99954D6F7}">
      <dgm:prSet/>
      <dgm:spPr/>
      <dgm:t>
        <a:bodyPr/>
        <a:lstStyle/>
        <a:p>
          <a:endParaRPr lang="en-US"/>
        </a:p>
      </dgm:t>
    </dgm:pt>
    <dgm:pt modelId="{CCB98450-FDD2-414C-888E-3AE4DCA09F71}">
      <dgm:prSet/>
      <dgm:spPr/>
      <dgm:t>
        <a:bodyPr/>
        <a:lstStyle/>
        <a:p>
          <a:r>
            <a:rPr lang="en-US" b="1"/>
            <a:t>FileUtilities.py (882 lines)</a:t>
          </a:r>
          <a:endParaRPr lang="en-US"/>
        </a:p>
      </dgm:t>
    </dgm:pt>
    <dgm:pt modelId="{87FBF9B0-5C54-4E28-B0AA-4DAA3A888B37}" type="parTrans" cxnId="{87D69312-440F-4685-944D-9F0FB92DAADA}">
      <dgm:prSet/>
      <dgm:spPr/>
      <dgm:t>
        <a:bodyPr/>
        <a:lstStyle/>
        <a:p>
          <a:endParaRPr lang="en-US"/>
        </a:p>
      </dgm:t>
    </dgm:pt>
    <dgm:pt modelId="{C5B24BFC-C2B8-40AA-BBE0-13209F94D83A}" type="sibTrans" cxnId="{87D69312-440F-4685-944D-9F0FB92DAADA}">
      <dgm:prSet/>
      <dgm:spPr/>
      <dgm:t>
        <a:bodyPr/>
        <a:lstStyle/>
        <a:p>
          <a:endParaRPr lang="en-US"/>
        </a:p>
      </dgm:t>
    </dgm:pt>
    <dgm:pt modelId="{5176519C-B8E8-4279-996C-BA5667BBF6F6}">
      <dgm:prSet/>
      <dgm:spPr/>
      <dgm:t>
        <a:bodyPr/>
        <a:lstStyle/>
        <a:p>
          <a:r>
            <a:rPr lang="en-US" b="1"/>
            <a:t>Memory.py (311 lines)</a:t>
          </a:r>
          <a:endParaRPr lang="en-US"/>
        </a:p>
      </dgm:t>
    </dgm:pt>
    <dgm:pt modelId="{5A072B77-4126-4E46-8AF4-C81D74A2BD84}" type="parTrans" cxnId="{F97DEFAE-6273-4C3C-A596-54DF54BFEFDA}">
      <dgm:prSet/>
      <dgm:spPr/>
      <dgm:t>
        <a:bodyPr/>
        <a:lstStyle/>
        <a:p>
          <a:endParaRPr lang="en-US"/>
        </a:p>
      </dgm:t>
    </dgm:pt>
    <dgm:pt modelId="{9C6D3A41-F45D-46E5-8D5C-6D1047E741D8}" type="sibTrans" cxnId="{F97DEFAE-6273-4C3C-A596-54DF54BFEFDA}">
      <dgm:prSet/>
      <dgm:spPr/>
      <dgm:t>
        <a:bodyPr/>
        <a:lstStyle/>
        <a:p>
          <a:endParaRPr lang="en-US"/>
        </a:p>
      </dgm:t>
    </dgm:pt>
    <dgm:pt modelId="{047BBF04-3A37-4D75-BD72-9185E0DBABBC}">
      <dgm:prSet/>
      <dgm:spPr/>
      <dgm:t>
        <a:bodyPr/>
        <a:lstStyle/>
        <a:p>
          <a:r>
            <a:rPr lang="en-US" b="1"/>
            <a:t>Options.py (319 lines)</a:t>
          </a:r>
          <a:endParaRPr lang="en-US"/>
        </a:p>
      </dgm:t>
    </dgm:pt>
    <dgm:pt modelId="{C81A2899-C535-4B09-9E20-AF3B3B6950CB}" type="parTrans" cxnId="{76139DFE-EFC9-466E-BE64-7AA0AF596389}">
      <dgm:prSet/>
      <dgm:spPr/>
      <dgm:t>
        <a:bodyPr/>
        <a:lstStyle/>
        <a:p>
          <a:endParaRPr lang="en-US"/>
        </a:p>
      </dgm:t>
    </dgm:pt>
    <dgm:pt modelId="{93E5F007-749B-4484-9A31-C03CA792FF94}" type="sibTrans" cxnId="{76139DFE-EFC9-466E-BE64-7AA0AF596389}">
      <dgm:prSet/>
      <dgm:spPr/>
      <dgm:t>
        <a:bodyPr/>
        <a:lstStyle/>
        <a:p>
          <a:endParaRPr lang="en-US"/>
        </a:p>
      </dgm:t>
    </dgm:pt>
    <dgm:pt modelId="{3150CB6E-4FEC-4EC3-A378-148AB25BC4AD}">
      <dgm:prSet/>
      <dgm:spPr/>
      <dgm:t>
        <a:bodyPr/>
        <a:lstStyle/>
        <a:p>
          <a:r>
            <a:rPr lang="en-US" b="1"/>
            <a:t>RecognizeCleanerML.py (180 lines)</a:t>
          </a:r>
          <a:endParaRPr lang="en-US"/>
        </a:p>
      </dgm:t>
    </dgm:pt>
    <dgm:pt modelId="{D40BD243-8AD5-4783-B507-7DD07AA4F391}" type="parTrans" cxnId="{9CAF3494-5B04-463A-91B8-0ED60E248632}">
      <dgm:prSet/>
      <dgm:spPr/>
      <dgm:t>
        <a:bodyPr/>
        <a:lstStyle/>
        <a:p>
          <a:endParaRPr lang="en-US"/>
        </a:p>
      </dgm:t>
    </dgm:pt>
    <dgm:pt modelId="{E8443C33-31F5-4387-A1B5-36DFD4A7F40E}" type="sibTrans" cxnId="{9CAF3494-5B04-463A-91B8-0ED60E248632}">
      <dgm:prSet/>
      <dgm:spPr/>
      <dgm:t>
        <a:bodyPr/>
        <a:lstStyle/>
        <a:p>
          <a:endParaRPr lang="en-US"/>
        </a:p>
      </dgm:t>
    </dgm:pt>
    <dgm:pt modelId="{91A81D1B-C01C-4822-AD7A-BA1DE7A75BB6}">
      <dgm:prSet/>
      <dgm:spPr/>
      <dgm:t>
        <a:bodyPr/>
        <a:lstStyle/>
        <a:p>
          <a:r>
            <a:rPr lang="en-US" b="1"/>
            <a:t>Special.py (347 lines)</a:t>
          </a:r>
          <a:endParaRPr lang="en-US"/>
        </a:p>
      </dgm:t>
    </dgm:pt>
    <dgm:pt modelId="{4426154A-3A16-4B9F-B078-9E174D779376}" type="parTrans" cxnId="{3651F1D6-0FF1-4B2B-81A9-B7C436AA068A}">
      <dgm:prSet/>
      <dgm:spPr/>
      <dgm:t>
        <a:bodyPr/>
        <a:lstStyle/>
        <a:p>
          <a:endParaRPr lang="en-US"/>
        </a:p>
      </dgm:t>
    </dgm:pt>
    <dgm:pt modelId="{8BED86EB-84D5-4503-B006-C15E41797479}" type="sibTrans" cxnId="{3651F1D6-0FF1-4B2B-81A9-B7C436AA068A}">
      <dgm:prSet/>
      <dgm:spPr/>
      <dgm:t>
        <a:bodyPr/>
        <a:lstStyle/>
        <a:p>
          <a:endParaRPr lang="en-US"/>
        </a:p>
      </dgm:t>
    </dgm:pt>
    <dgm:pt modelId="{3243F218-994C-4766-81C3-F6EE810EB5EE}">
      <dgm:prSet/>
      <dgm:spPr/>
      <dgm:t>
        <a:bodyPr/>
        <a:lstStyle/>
        <a:p>
          <a:r>
            <a:rPr lang="en-US" b="1"/>
            <a:t>Update.py (199 lines)</a:t>
          </a:r>
          <a:endParaRPr lang="en-US"/>
        </a:p>
      </dgm:t>
    </dgm:pt>
    <dgm:pt modelId="{ACB08B2C-C54E-43C3-845E-D2E9EFDAA04E}" type="parTrans" cxnId="{C00B69FA-F038-4755-ACC4-AE44894BFFD9}">
      <dgm:prSet/>
      <dgm:spPr/>
      <dgm:t>
        <a:bodyPr/>
        <a:lstStyle/>
        <a:p>
          <a:endParaRPr lang="en-US"/>
        </a:p>
      </dgm:t>
    </dgm:pt>
    <dgm:pt modelId="{EFF4227D-A5F6-4932-8C50-34CAFFA70A7E}" type="sibTrans" cxnId="{C00B69FA-F038-4755-ACC4-AE44894BFFD9}">
      <dgm:prSet/>
      <dgm:spPr/>
      <dgm:t>
        <a:bodyPr/>
        <a:lstStyle/>
        <a:p>
          <a:endParaRPr lang="en-US"/>
        </a:p>
      </dgm:t>
    </dgm:pt>
    <dgm:pt modelId="{F5DDADE8-5BDF-4BBC-A66D-8386C8DF048E}">
      <dgm:prSet/>
      <dgm:spPr/>
      <dgm:t>
        <a:bodyPr/>
        <a:lstStyle/>
        <a:p>
          <a:r>
            <a:rPr lang="en-US" b="1"/>
            <a:t>Worker.py (348 lines)</a:t>
          </a:r>
          <a:endParaRPr lang="en-US"/>
        </a:p>
      </dgm:t>
    </dgm:pt>
    <dgm:pt modelId="{10F9294C-8F98-4BB9-B096-CF4AFE8D22A6}" type="parTrans" cxnId="{CD937FD9-173D-4EFB-A112-E8E4E256BA08}">
      <dgm:prSet/>
      <dgm:spPr/>
      <dgm:t>
        <a:bodyPr/>
        <a:lstStyle/>
        <a:p>
          <a:endParaRPr lang="en-US"/>
        </a:p>
      </dgm:t>
    </dgm:pt>
    <dgm:pt modelId="{84F57F2D-C767-4424-A61C-F5F0EA94F7C3}" type="sibTrans" cxnId="{CD937FD9-173D-4EFB-A112-E8E4E256BA08}">
      <dgm:prSet/>
      <dgm:spPr/>
      <dgm:t>
        <a:bodyPr/>
        <a:lstStyle/>
        <a:p>
          <a:endParaRPr lang="en-US"/>
        </a:p>
      </dgm:t>
    </dgm:pt>
    <dgm:pt modelId="{D57A9149-3E01-42A3-948A-ACBA36FB719B}">
      <dgm:prSet/>
      <dgm:spPr/>
      <dgm:t>
        <a:bodyPr/>
        <a:lstStyle/>
        <a:p>
          <a:r>
            <a:rPr lang="en-US" b="1"/>
            <a:t>__init__.py (365 lines)</a:t>
          </a:r>
          <a:endParaRPr lang="en-US"/>
        </a:p>
      </dgm:t>
    </dgm:pt>
    <dgm:pt modelId="{C7C7776F-158A-49CF-9B49-89DFCE1761F8}" type="parTrans" cxnId="{29A16EC7-960A-4BF5-8315-28316CCF5CD3}">
      <dgm:prSet/>
      <dgm:spPr/>
      <dgm:t>
        <a:bodyPr/>
        <a:lstStyle/>
        <a:p>
          <a:endParaRPr lang="en-US"/>
        </a:p>
      </dgm:t>
    </dgm:pt>
    <dgm:pt modelId="{ED20D511-067F-44B2-9C38-966516B3C793}" type="sibTrans" cxnId="{29A16EC7-960A-4BF5-8315-28316CCF5CD3}">
      <dgm:prSet/>
      <dgm:spPr/>
      <dgm:t>
        <a:bodyPr/>
        <a:lstStyle/>
        <a:p>
          <a:endParaRPr lang="en-US"/>
        </a:p>
      </dgm:t>
    </dgm:pt>
    <dgm:pt modelId="{85C24C13-29CD-447E-8191-AE7AF2A3B1C6}">
      <dgm:prSet custT="1"/>
      <dgm:spPr/>
      <dgm:t>
        <a:bodyPr/>
        <a:lstStyle/>
        <a:p>
          <a:r>
            <a:rPr lang="ko-KR" sz="2500" dirty="0"/>
            <a:t>명령 라인</a:t>
          </a:r>
          <a:endParaRPr lang="en-US" sz="2500" dirty="0"/>
        </a:p>
      </dgm:t>
    </dgm:pt>
    <dgm:pt modelId="{E807D390-B68F-4875-AEE6-94A977ECE8D4}" type="parTrans" cxnId="{AFF30835-A5C9-42E0-B911-5D25A0848FF4}">
      <dgm:prSet/>
      <dgm:spPr/>
      <dgm:t>
        <a:bodyPr/>
        <a:lstStyle/>
        <a:p>
          <a:endParaRPr lang="en-US"/>
        </a:p>
      </dgm:t>
    </dgm:pt>
    <dgm:pt modelId="{25DBA626-5DF5-4436-B8FC-D7334BB54742}" type="sibTrans" cxnId="{AFF30835-A5C9-42E0-B911-5D25A0848FF4}">
      <dgm:prSet/>
      <dgm:spPr/>
      <dgm:t>
        <a:bodyPr/>
        <a:lstStyle/>
        <a:p>
          <a:endParaRPr lang="en-US"/>
        </a:p>
      </dgm:t>
    </dgm:pt>
    <dgm:pt modelId="{8914FCE3-AD8D-4BE7-B4EB-F8EEF1D4FF80}">
      <dgm:prSet/>
      <dgm:spPr/>
      <dgm:t>
        <a:bodyPr/>
        <a:lstStyle/>
        <a:p>
          <a:r>
            <a:rPr lang="en-US" b="1"/>
            <a:t>CLI.py (240 lines)</a:t>
          </a:r>
          <a:endParaRPr lang="en-US"/>
        </a:p>
      </dgm:t>
    </dgm:pt>
    <dgm:pt modelId="{DCC12B53-0664-47BF-959A-5023C82F7770}" type="parTrans" cxnId="{CEC9A7EC-4860-4F00-A57B-C6B652B9D33A}">
      <dgm:prSet/>
      <dgm:spPr/>
      <dgm:t>
        <a:bodyPr/>
        <a:lstStyle/>
        <a:p>
          <a:endParaRPr lang="en-US"/>
        </a:p>
      </dgm:t>
    </dgm:pt>
    <dgm:pt modelId="{B9CE3F9E-01A6-405A-9797-EA7BEFACA595}" type="sibTrans" cxnId="{CEC9A7EC-4860-4F00-A57B-C6B652B9D33A}">
      <dgm:prSet/>
      <dgm:spPr/>
      <dgm:t>
        <a:bodyPr/>
        <a:lstStyle/>
        <a:p>
          <a:endParaRPr lang="en-US"/>
        </a:p>
      </dgm:t>
    </dgm:pt>
    <dgm:pt modelId="{7A3C7F75-501A-418B-922A-2EA5E2480A94}">
      <dgm:prSet/>
      <dgm:spPr/>
      <dgm:t>
        <a:bodyPr/>
        <a:lstStyle/>
        <a:p>
          <a:r>
            <a:rPr lang="en-US" b="1"/>
            <a:t>Command.py (330 lines)</a:t>
          </a:r>
          <a:endParaRPr lang="en-US"/>
        </a:p>
      </dgm:t>
    </dgm:pt>
    <dgm:pt modelId="{BED8CAC9-1A29-435E-B108-5026A232BB9F}" type="parTrans" cxnId="{E34BF68B-502E-4546-AB13-BE2E3A98EE82}">
      <dgm:prSet/>
      <dgm:spPr/>
      <dgm:t>
        <a:bodyPr/>
        <a:lstStyle/>
        <a:p>
          <a:endParaRPr lang="en-US"/>
        </a:p>
      </dgm:t>
    </dgm:pt>
    <dgm:pt modelId="{3A04A8A5-DB46-43DB-9BF1-5D66FE081403}" type="sibTrans" cxnId="{E34BF68B-502E-4546-AB13-BE2E3A98EE82}">
      <dgm:prSet/>
      <dgm:spPr/>
      <dgm:t>
        <a:bodyPr/>
        <a:lstStyle/>
        <a:p>
          <a:endParaRPr lang="en-US"/>
        </a:p>
      </dgm:t>
    </dgm:pt>
    <dgm:pt modelId="{BCB8AD6F-FF81-4F31-B4C8-60799C38C55F}">
      <dgm:prSet custT="1"/>
      <dgm:spPr/>
      <dgm:t>
        <a:bodyPr/>
        <a:lstStyle/>
        <a:p>
          <a:r>
            <a:rPr lang="en-US" sz="2500" dirty="0"/>
            <a:t>OS</a:t>
          </a:r>
        </a:p>
      </dgm:t>
    </dgm:pt>
    <dgm:pt modelId="{9A204A3C-A962-442F-AA0B-EDDF1083D0CC}" type="parTrans" cxnId="{EA878CC0-9D7B-4051-A655-FF5E6D504542}">
      <dgm:prSet/>
      <dgm:spPr/>
      <dgm:t>
        <a:bodyPr/>
        <a:lstStyle/>
        <a:p>
          <a:endParaRPr lang="en-US"/>
        </a:p>
      </dgm:t>
    </dgm:pt>
    <dgm:pt modelId="{BACDEE5B-C445-4B3D-B353-8DCEFB1B9428}" type="sibTrans" cxnId="{EA878CC0-9D7B-4051-A655-FF5E6D504542}">
      <dgm:prSet/>
      <dgm:spPr/>
      <dgm:t>
        <a:bodyPr/>
        <a:lstStyle/>
        <a:p>
          <a:endParaRPr lang="en-US"/>
        </a:p>
      </dgm:t>
    </dgm:pt>
    <dgm:pt modelId="{CC2055E5-0C68-4742-9103-C5AB04A0C729}">
      <dgm:prSet/>
      <dgm:spPr/>
      <dgm:t>
        <a:bodyPr/>
        <a:lstStyle/>
        <a:p>
          <a:r>
            <a:rPr lang="en-US" b="1"/>
            <a:t>General.py (173 lines)</a:t>
          </a:r>
          <a:endParaRPr lang="en-US"/>
        </a:p>
      </dgm:t>
    </dgm:pt>
    <dgm:pt modelId="{8F193AE2-71B3-4EB4-82CD-B6BE8A87E827}" type="parTrans" cxnId="{99192339-3D61-4E54-94A5-6A6A5A5D8223}">
      <dgm:prSet/>
      <dgm:spPr/>
      <dgm:t>
        <a:bodyPr/>
        <a:lstStyle/>
        <a:p>
          <a:endParaRPr lang="en-US"/>
        </a:p>
      </dgm:t>
    </dgm:pt>
    <dgm:pt modelId="{4430CDB0-B71E-49EC-AF3B-D5142AACDF23}" type="sibTrans" cxnId="{99192339-3D61-4E54-94A5-6A6A5A5D8223}">
      <dgm:prSet/>
      <dgm:spPr/>
      <dgm:t>
        <a:bodyPr/>
        <a:lstStyle/>
        <a:p>
          <a:endParaRPr lang="en-US"/>
        </a:p>
      </dgm:t>
    </dgm:pt>
    <dgm:pt modelId="{AC686CF6-25C5-4CBD-B736-D3671370B806}">
      <dgm:prSet/>
      <dgm:spPr/>
      <dgm:t>
        <a:bodyPr/>
        <a:lstStyle/>
        <a:p>
          <a:r>
            <a:rPr lang="en-US" b="1"/>
            <a:t>Unix.py (668 lines)</a:t>
          </a:r>
          <a:endParaRPr lang="en-US"/>
        </a:p>
      </dgm:t>
    </dgm:pt>
    <dgm:pt modelId="{D315ACAC-ED69-4E35-8801-525E1261939F}" type="parTrans" cxnId="{B6019A2D-9FA7-4703-A107-12BDAC0CE71F}">
      <dgm:prSet/>
      <dgm:spPr/>
      <dgm:t>
        <a:bodyPr/>
        <a:lstStyle/>
        <a:p>
          <a:endParaRPr lang="en-US"/>
        </a:p>
      </dgm:t>
    </dgm:pt>
    <dgm:pt modelId="{541B0557-164F-47B2-9F77-8720AA4D0764}" type="sibTrans" cxnId="{B6019A2D-9FA7-4703-A107-12BDAC0CE71F}">
      <dgm:prSet/>
      <dgm:spPr/>
      <dgm:t>
        <a:bodyPr/>
        <a:lstStyle/>
        <a:p>
          <a:endParaRPr lang="en-US"/>
        </a:p>
      </dgm:t>
    </dgm:pt>
    <dgm:pt modelId="{13053EE2-728E-418A-819C-205FEF25A9BA}">
      <dgm:prSet/>
      <dgm:spPr/>
      <dgm:t>
        <a:bodyPr/>
        <a:lstStyle/>
        <a:p>
          <a:r>
            <a:rPr lang="en-US" b="1"/>
            <a:t>Windows.py (657 lines)</a:t>
          </a:r>
          <a:endParaRPr lang="en-US"/>
        </a:p>
      </dgm:t>
    </dgm:pt>
    <dgm:pt modelId="{96938EED-631D-486B-82BE-2A14846FDB6A}" type="parTrans" cxnId="{279DC754-F2E5-4F57-B56A-0658FAB9F28C}">
      <dgm:prSet/>
      <dgm:spPr/>
      <dgm:t>
        <a:bodyPr/>
        <a:lstStyle/>
        <a:p>
          <a:endParaRPr lang="en-US"/>
        </a:p>
      </dgm:t>
    </dgm:pt>
    <dgm:pt modelId="{527EC0CA-7A58-47D1-B713-C300540C8DE4}" type="sibTrans" cxnId="{279DC754-F2E5-4F57-B56A-0658FAB9F28C}">
      <dgm:prSet/>
      <dgm:spPr/>
      <dgm:t>
        <a:bodyPr/>
        <a:lstStyle/>
        <a:p>
          <a:endParaRPr lang="en-US"/>
        </a:p>
      </dgm:t>
    </dgm:pt>
    <dgm:pt modelId="{580A8161-66B6-4BE3-9884-F1FBD7525712}">
      <dgm:prSet/>
      <dgm:spPr/>
      <dgm:t>
        <a:bodyPr/>
        <a:lstStyle/>
        <a:p>
          <a:r>
            <a:rPr lang="en-US" b="1"/>
            <a:t>WindowsWipe.py (964 lines)</a:t>
          </a:r>
          <a:endParaRPr lang="en-US"/>
        </a:p>
      </dgm:t>
    </dgm:pt>
    <dgm:pt modelId="{C90F0E48-6491-4E05-9F08-17095EDF2687}" type="parTrans" cxnId="{38A55977-22B4-40E1-BA02-773542952454}">
      <dgm:prSet/>
      <dgm:spPr/>
      <dgm:t>
        <a:bodyPr/>
        <a:lstStyle/>
        <a:p>
          <a:endParaRPr lang="en-US"/>
        </a:p>
      </dgm:t>
    </dgm:pt>
    <dgm:pt modelId="{EA12AD3A-A12E-4028-ADAE-5A5DA6A15D7A}" type="sibTrans" cxnId="{38A55977-22B4-40E1-BA02-773542952454}">
      <dgm:prSet/>
      <dgm:spPr/>
      <dgm:t>
        <a:bodyPr/>
        <a:lstStyle/>
        <a:p>
          <a:endParaRPr lang="en-US"/>
        </a:p>
      </dgm:t>
    </dgm:pt>
    <dgm:pt modelId="{0D083BA4-E2A8-4476-B77C-E086AAF6C939}" type="pres">
      <dgm:prSet presAssocID="{BFAAB781-C62C-4CDC-9775-50443A4DC7F1}" presName="Name0" presStyleCnt="0">
        <dgm:presLayoutVars>
          <dgm:dir/>
          <dgm:animLvl val="lvl"/>
          <dgm:resizeHandles val="exact"/>
        </dgm:presLayoutVars>
      </dgm:prSet>
      <dgm:spPr/>
    </dgm:pt>
    <dgm:pt modelId="{34A1C1D8-6D52-4843-9CA8-BF6E2A5D5E3B}" type="pres">
      <dgm:prSet presAssocID="{877FA88E-BF3B-4855-BE11-3FD4C5093397}" presName="composite" presStyleCnt="0"/>
      <dgm:spPr/>
    </dgm:pt>
    <dgm:pt modelId="{DA7B65E6-9677-4A71-963C-024687CCCF6B}" type="pres">
      <dgm:prSet presAssocID="{877FA88E-BF3B-4855-BE11-3FD4C5093397}" presName="parTx" presStyleLbl="alignNode1" presStyleIdx="0" presStyleCnt="3">
        <dgm:presLayoutVars>
          <dgm:chMax val="0"/>
          <dgm:chPref val="0"/>
        </dgm:presLayoutVars>
      </dgm:prSet>
      <dgm:spPr/>
    </dgm:pt>
    <dgm:pt modelId="{307ECCD7-A70A-4C96-99D6-B2B7E2F4F556}" type="pres">
      <dgm:prSet presAssocID="{877FA88E-BF3B-4855-BE11-3FD4C5093397}" presName="desTx" presStyleLbl="alignAccFollowNode1" presStyleIdx="0" presStyleCnt="3">
        <dgm:presLayoutVars/>
      </dgm:prSet>
      <dgm:spPr/>
    </dgm:pt>
    <dgm:pt modelId="{35289A59-16A6-4E85-BE6D-843869130F3F}" type="pres">
      <dgm:prSet presAssocID="{3999ECE8-93A8-4A7C-BBEE-66DB9A818F9A}" presName="space" presStyleCnt="0"/>
      <dgm:spPr/>
    </dgm:pt>
    <dgm:pt modelId="{C721DD58-F66C-4056-83C4-19B98A3F9360}" type="pres">
      <dgm:prSet presAssocID="{85C24C13-29CD-447E-8191-AE7AF2A3B1C6}" presName="composite" presStyleCnt="0"/>
      <dgm:spPr/>
    </dgm:pt>
    <dgm:pt modelId="{9EA108C0-FAB4-48B2-914E-1BBFE17CA083}" type="pres">
      <dgm:prSet presAssocID="{85C24C13-29CD-447E-8191-AE7AF2A3B1C6}" presName="parTx" presStyleLbl="alignNode1" presStyleIdx="1" presStyleCnt="3">
        <dgm:presLayoutVars>
          <dgm:chMax val="0"/>
          <dgm:chPref val="0"/>
        </dgm:presLayoutVars>
      </dgm:prSet>
      <dgm:spPr/>
    </dgm:pt>
    <dgm:pt modelId="{AB76B546-DDC2-41D3-92C8-2105F25BCBDE}" type="pres">
      <dgm:prSet presAssocID="{85C24C13-29CD-447E-8191-AE7AF2A3B1C6}" presName="desTx" presStyleLbl="alignAccFollowNode1" presStyleIdx="1" presStyleCnt="3">
        <dgm:presLayoutVars/>
      </dgm:prSet>
      <dgm:spPr/>
    </dgm:pt>
    <dgm:pt modelId="{CC0F6288-D4B6-47B4-8F6A-6ADD0242C819}" type="pres">
      <dgm:prSet presAssocID="{25DBA626-5DF5-4436-B8FC-D7334BB54742}" presName="space" presStyleCnt="0"/>
      <dgm:spPr/>
    </dgm:pt>
    <dgm:pt modelId="{7AB48504-827B-4B60-AB26-7AD50401F99F}" type="pres">
      <dgm:prSet presAssocID="{BCB8AD6F-FF81-4F31-B4C8-60799C38C55F}" presName="composite" presStyleCnt="0"/>
      <dgm:spPr/>
    </dgm:pt>
    <dgm:pt modelId="{7A81BC03-DAC1-49F4-AAD0-8CB64BC5E163}" type="pres">
      <dgm:prSet presAssocID="{BCB8AD6F-FF81-4F31-B4C8-60799C38C55F}" presName="parTx" presStyleLbl="alignNode1" presStyleIdx="2" presStyleCnt="3" custLinFactNeighborX="2436" custLinFactNeighborY="3248">
        <dgm:presLayoutVars>
          <dgm:chMax val="0"/>
          <dgm:chPref val="0"/>
        </dgm:presLayoutVars>
      </dgm:prSet>
      <dgm:spPr/>
    </dgm:pt>
    <dgm:pt modelId="{63D1FC47-C2A3-4E5C-8140-763226C8866A}" type="pres">
      <dgm:prSet presAssocID="{BCB8AD6F-FF81-4F31-B4C8-60799C38C55F}" presName="desTx" presStyleLbl="alignAccFollowNode1" presStyleIdx="2" presStyleCnt="3">
        <dgm:presLayoutVars/>
      </dgm:prSet>
      <dgm:spPr/>
    </dgm:pt>
  </dgm:ptLst>
  <dgm:cxnLst>
    <dgm:cxn modelId="{87D69312-440F-4685-944D-9F0FB92DAADA}" srcId="{877FA88E-BF3B-4855-BE11-3FD4C5093397}" destId="{CCB98450-FDD2-414C-888E-3AE4DCA09F71}" srcOrd="0" destOrd="0" parTransId="{87FBF9B0-5C54-4E28-B0AA-4DAA3A888B37}" sibTransId="{C5B24BFC-C2B8-40AA-BBE0-13209F94D83A}"/>
    <dgm:cxn modelId="{81889A12-F25B-4734-A478-77403F5D4246}" type="presOf" srcId="{CCB98450-FDD2-414C-888E-3AE4DCA09F71}" destId="{307ECCD7-A70A-4C96-99D6-B2B7E2F4F556}" srcOrd="0" destOrd="0" presId="urn:microsoft.com/office/officeart/2016/7/layout/HorizontalActionList"/>
    <dgm:cxn modelId="{747ED91E-C051-4310-B3B7-AFC99954D6F7}" srcId="{BFAAB781-C62C-4CDC-9775-50443A4DC7F1}" destId="{877FA88E-BF3B-4855-BE11-3FD4C5093397}" srcOrd="0" destOrd="0" parTransId="{CCD0840C-840F-4B57-B32D-C02F9AE52D20}" sibTransId="{3999ECE8-93A8-4A7C-BBEE-66DB9A818F9A}"/>
    <dgm:cxn modelId="{FE4EF52B-1E6D-438C-B390-E92B86481BA0}" type="presOf" srcId="{3150CB6E-4FEC-4EC3-A378-148AB25BC4AD}" destId="{307ECCD7-A70A-4C96-99D6-B2B7E2F4F556}" srcOrd="0" destOrd="3" presId="urn:microsoft.com/office/officeart/2016/7/layout/HorizontalActionList"/>
    <dgm:cxn modelId="{B6019A2D-9FA7-4703-A107-12BDAC0CE71F}" srcId="{BCB8AD6F-FF81-4F31-B4C8-60799C38C55F}" destId="{AC686CF6-25C5-4CBD-B736-D3671370B806}" srcOrd="1" destOrd="0" parTransId="{D315ACAC-ED69-4E35-8801-525E1261939F}" sibTransId="{541B0557-164F-47B2-9F77-8720AA4D0764}"/>
    <dgm:cxn modelId="{AFF30835-A5C9-42E0-B911-5D25A0848FF4}" srcId="{BFAAB781-C62C-4CDC-9775-50443A4DC7F1}" destId="{85C24C13-29CD-447E-8191-AE7AF2A3B1C6}" srcOrd="1" destOrd="0" parTransId="{E807D390-B68F-4875-AEE6-94A977ECE8D4}" sibTransId="{25DBA626-5DF5-4436-B8FC-D7334BB54742}"/>
    <dgm:cxn modelId="{99192339-3D61-4E54-94A5-6A6A5A5D8223}" srcId="{BCB8AD6F-FF81-4F31-B4C8-60799C38C55F}" destId="{CC2055E5-0C68-4742-9103-C5AB04A0C729}" srcOrd="0" destOrd="0" parTransId="{8F193AE2-71B3-4EB4-82CD-B6BE8A87E827}" sibTransId="{4430CDB0-B71E-49EC-AF3B-D5142AACDF23}"/>
    <dgm:cxn modelId="{3C592A5C-E606-4821-8CE4-07F7C5674FA1}" type="presOf" srcId="{F5DDADE8-5BDF-4BBC-A66D-8386C8DF048E}" destId="{307ECCD7-A70A-4C96-99D6-B2B7E2F4F556}" srcOrd="0" destOrd="6" presId="urn:microsoft.com/office/officeart/2016/7/layout/HorizontalActionList"/>
    <dgm:cxn modelId="{429B035F-6288-49D9-BE32-2918BF148DBF}" type="presOf" srcId="{D57A9149-3E01-42A3-948A-ACBA36FB719B}" destId="{307ECCD7-A70A-4C96-99D6-B2B7E2F4F556}" srcOrd="0" destOrd="7" presId="urn:microsoft.com/office/officeart/2016/7/layout/HorizontalActionList"/>
    <dgm:cxn modelId="{15957969-6351-4821-AA01-B91CAD7F31DF}" type="presOf" srcId="{877FA88E-BF3B-4855-BE11-3FD4C5093397}" destId="{DA7B65E6-9677-4A71-963C-024687CCCF6B}" srcOrd="0" destOrd="0" presId="urn:microsoft.com/office/officeart/2016/7/layout/HorizontalActionList"/>
    <dgm:cxn modelId="{279DC754-F2E5-4F57-B56A-0658FAB9F28C}" srcId="{BCB8AD6F-FF81-4F31-B4C8-60799C38C55F}" destId="{13053EE2-728E-418A-819C-205FEF25A9BA}" srcOrd="2" destOrd="0" parTransId="{96938EED-631D-486B-82BE-2A14846FDB6A}" sibTransId="{527EC0CA-7A58-47D1-B713-C300540C8DE4}"/>
    <dgm:cxn modelId="{F9311A76-CBA4-4377-BA55-4A9D595DD515}" type="presOf" srcId="{AC686CF6-25C5-4CBD-B736-D3671370B806}" destId="{63D1FC47-C2A3-4E5C-8140-763226C8866A}" srcOrd="0" destOrd="1" presId="urn:microsoft.com/office/officeart/2016/7/layout/HorizontalActionList"/>
    <dgm:cxn modelId="{38A55977-22B4-40E1-BA02-773542952454}" srcId="{BCB8AD6F-FF81-4F31-B4C8-60799C38C55F}" destId="{580A8161-66B6-4BE3-9884-F1FBD7525712}" srcOrd="3" destOrd="0" parTransId="{C90F0E48-6491-4E05-9F08-17095EDF2687}" sibTransId="{EA12AD3A-A12E-4028-ADAE-5A5DA6A15D7A}"/>
    <dgm:cxn modelId="{0688FA77-516D-44EC-A5B7-F31E45661E8C}" type="presOf" srcId="{91A81D1B-C01C-4822-AD7A-BA1DE7A75BB6}" destId="{307ECCD7-A70A-4C96-99D6-B2B7E2F4F556}" srcOrd="0" destOrd="4" presId="urn:microsoft.com/office/officeart/2016/7/layout/HorizontalActionList"/>
    <dgm:cxn modelId="{AF642E89-DE54-425A-B69D-BCBC8A4DCAEC}" type="presOf" srcId="{3243F218-994C-4766-81C3-F6EE810EB5EE}" destId="{307ECCD7-A70A-4C96-99D6-B2B7E2F4F556}" srcOrd="0" destOrd="5" presId="urn:microsoft.com/office/officeart/2016/7/layout/HorizontalActionList"/>
    <dgm:cxn modelId="{E34BF68B-502E-4546-AB13-BE2E3A98EE82}" srcId="{85C24C13-29CD-447E-8191-AE7AF2A3B1C6}" destId="{7A3C7F75-501A-418B-922A-2EA5E2480A94}" srcOrd="1" destOrd="0" parTransId="{BED8CAC9-1A29-435E-B108-5026A232BB9F}" sibTransId="{3A04A8A5-DB46-43DB-9BF1-5D66FE081403}"/>
    <dgm:cxn modelId="{7BBA2D94-4DD7-4CBC-9467-4D6A9632FEA4}" type="presOf" srcId="{85C24C13-29CD-447E-8191-AE7AF2A3B1C6}" destId="{9EA108C0-FAB4-48B2-914E-1BBFE17CA083}" srcOrd="0" destOrd="0" presId="urn:microsoft.com/office/officeart/2016/7/layout/HorizontalActionList"/>
    <dgm:cxn modelId="{9CAF3494-5B04-463A-91B8-0ED60E248632}" srcId="{877FA88E-BF3B-4855-BE11-3FD4C5093397}" destId="{3150CB6E-4FEC-4EC3-A378-148AB25BC4AD}" srcOrd="3" destOrd="0" parTransId="{D40BD243-8AD5-4783-B507-7DD07AA4F391}" sibTransId="{E8443C33-31F5-4387-A1B5-36DFD4A7F40E}"/>
    <dgm:cxn modelId="{39DFAD9A-4B4D-4C59-905E-BDC8E7456512}" type="presOf" srcId="{7A3C7F75-501A-418B-922A-2EA5E2480A94}" destId="{AB76B546-DDC2-41D3-92C8-2105F25BCBDE}" srcOrd="0" destOrd="1" presId="urn:microsoft.com/office/officeart/2016/7/layout/HorizontalActionList"/>
    <dgm:cxn modelId="{0A3398A0-B542-432E-925A-99E128A6D2DC}" type="presOf" srcId="{047BBF04-3A37-4D75-BD72-9185E0DBABBC}" destId="{307ECCD7-A70A-4C96-99D6-B2B7E2F4F556}" srcOrd="0" destOrd="2" presId="urn:microsoft.com/office/officeart/2016/7/layout/HorizontalActionList"/>
    <dgm:cxn modelId="{F97DEFAE-6273-4C3C-A596-54DF54BFEFDA}" srcId="{877FA88E-BF3B-4855-BE11-3FD4C5093397}" destId="{5176519C-B8E8-4279-996C-BA5667BBF6F6}" srcOrd="1" destOrd="0" parTransId="{5A072B77-4126-4E46-8AF4-C81D74A2BD84}" sibTransId="{9C6D3A41-F45D-46E5-8D5C-6D1047E741D8}"/>
    <dgm:cxn modelId="{42A337BE-FA24-472A-80B6-E7BF4D5A414D}" type="presOf" srcId="{13053EE2-728E-418A-819C-205FEF25A9BA}" destId="{63D1FC47-C2A3-4E5C-8140-763226C8866A}" srcOrd="0" destOrd="2" presId="urn:microsoft.com/office/officeart/2016/7/layout/HorizontalActionList"/>
    <dgm:cxn modelId="{EA878CC0-9D7B-4051-A655-FF5E6D504542}" srcId="{BFAAB781-C62C-4CDC-9775-50443A4DC7F1}" destId="{BCB8AD6F-FF81-4F31-B4C8-60799C38C55F}" srcOrd="2" destOrd="0" parTransId="{9A204A3C-A962-442F-AA0B-EDDF1083D0CC}" sibTransId="{BACDEE5B-C445-4B3D-B353-8DCEFB1B9428}"/>
    <dgm:cxn modelId="{29A16EC7-960A-4BF5-8315-28316CCF5CD3}" srcId="{877FA88E-BF3B-4855-BE11-3FD4C5093397}" destId="{D57A9149-3E01-42A3-948A-ACBA36FB719B}" srcOrd="7" destOrd="0" parTransId="{C7C7776F-158A-49CF-9B49-89DFCE1761F8}" sibTransId="{ED20D511-067F-44B2-9C38-966516B3C793}"/>
    <dgm:cxn modelId="{4CE395CA-23EC-494B-A24A-A775B174404A}" type="presOf" srcId="{CC2055E5-0C68-4742-9103-C5AB04A0C729}" destId="{63D1FC47-C2A3-4E5C-8140-763226C8866A}" srcOrd="0" destOrd="0" presId="urn:microsoft.com/office/officeart/2016/7/layout/HorizontalActionList"/>
    <dgm:cxn modelId="{3651F1D6-0FF1-4B2B-81A9-B7C436AA068A}" srcId="{877FA88E-BF3B-4855-BE11-3FD4C5093397}" destId="{91A81D1B-C01C-4822-AD7A-BA1DE7A75BB6}" srcOrd="4" destOrd="0" parTransId="{4426154A-3A16-4B9F-B078-9E174D779376}" sibTransId="{8BED86EB-84D5-4503-B006-C15E41797479}"/>
    <dgm:cxn modelId="{CD937FD9-173D-4EFB-A112-E8E4E256BA08}" srcId="{877FA88E-BF3B-4855-BE11-3FD4C5093397}" destId="{F5DDADE8-5BDF-4BBC-A66D-8386C8DF048E}" srcOrd="6" destOrd="0" parTransId="{10F9294C-8F98-4BB9-B096-CF4AFE8D22A6}" sibTransId="{84F57F2D-C767-4424-A61C-F5F0EA94F7C3}"/>
    <dgm:cxn modelId="{17A389D9-4B82-460E-AC2B-1447F453D68E}" type="presOf" srcId="{5176519C-B8E8-4279-996C-BA5667BBF6F6}" destId="{307ECCD7-A70A-4C96-99D6-B2B7E2F4F556}" srcOrd="0" destOrd="1" presId="urn:microsoft.com/office/officeart/2016/7/layout/HorizontalActionList"/>
    <dgm:cxn modelId="{0FDFE2E7-5FE7-463F-8E8A-2197B524B29E}" type="presOf" srcId="{580A8161-66B6-4BE3-9884-F1FBD7525712}" destId="{63D1FC47-C2A3-4E5C-8140-763226C8866A}" srcOrd="0" destOrd="3" presId="urn:microsoft.com/office/officeart/2016/7/layout/HorizontalActionList"/>
    <dgm:cxn modelId="{4D07E6EB-5E64-4122-A1B7-7A470AAE95FB}" type="presOf" srcId="{BCB8AD6F-FF81-4F31-B4C8-60799C38C55F}" destId="{7A81BC03-DAC1-49F4-AAD0-8CB64BC5E163}" srcOrd="0" destOrd="0" presId="urn:microsoft.com/office/officeart/2016/7/layout/HorizontalActionList"/>
    <dgm:cxn modelId="{CEC9A7EC-4860-4F00-A57B-C6B652B9D33A}" srcId="{85C24C13-29CD-447E-8191-AE7AF2A3B1C6}" destId="{8914FCE3-AD8D-4BE7-B4EB-F8EEF1D4FF80}" srcOrd="0" destOrd="0" parTransId="{DCC12B53-0664-47BF-959A-5023C82F7770}" sibTransId="{B9CE3F9E-01A6-405A-9797-EA7BEFACA595}"/>
    <dgm:cxn modelId="{753D03F6-D55A-4E69-9997-06F98611A077}" type="presOf" srcId="{BFAAB781-C62C-4CDC-9775-50443A4DC7F1}" destId="{0D083BA4-E2A8-4476-B77C-E086AAF6C939}" srcOrd="0" destOrd="0" presId="urn:microsoft.com/office/officeart/2016/7/layout/HorizontalActionList"/>
    <dgm:cxn modelId="{2EA35AF6-12AA-4F41-9E95-D84533CA1B94}" type="presOf" srcId="{8914FCE3-AD8D-4BE7-B4EB-F8EEF1D4FF80}" destId="{AB76B546-DDC2-41D3-92C8-2105F25BCBDE}" srcOrd="0" destOrd="0" presId="urn:microsoft.com/office/officeart/2016/7/layout/HorizontalActionList"/>
    <dgm:cxn modelId="{C00B69FA-F038-4755-ACC4-AE44894BFFD9}" srcId="{877FA88E-BF3B-4855-BE11-3FD4C5093397}" destId="{3243F218-994C-4766-81C3-F6EE810EB5EE}" srcOrd="5" destOrd="0" parTransId="{ACB08B2C-C54E-43C3-845E-D2E9EFDAA04E}" sibTransId="{EFF4227D-A5F6-4932-8C50-34CAFFA70A7E}"/>
    <dgm:cxn modelId="{76139DFE-EFC9-466E-BE64-7AA0AF596389}" srcId="{877FA88E-BF3B-4855-BE11-3FD4C5093397}" destId="{047BBF04-3A37-4D75-BD72-9185E0DBABBC}" srcOrd="2" destOrd="0" parTransId="{C81A2899-C535-4B09-9E20-AF3B3B6950CB}" sibTransId="{93E5F007-749B-4484-9A31-C03CA792FF94}"/>
    <dgm:cxn modelId="{ED86DAFB-422A-486F-9150-D9FEF0250A42}" type="presParOf" srcId="{0D083BA4-E2A8-4476-B77C-E086AAF6C939}" destId="{34A1C1D8-6D52-4843-9CA8-BF6E2A5D5E3B}" srcOrd="0" destOrd="0" presId="urn:microsoft.com/office/officeart/2016/7/layout/HorizontalActionList"/>
    <dgm:cxn modelId="{A3ED08C1-785E-458D-870A-4F51BAD11C95}" type="presParOf" srcId="{34A1C1D8-6D52-4843-9CA8-BF6E2A5D5E3B}" destId="{DA7B65E6-9677-4A71-963C-024687CCCF6B}" srcOrd="0" destOrd="0" presId="urn:microsoft.com/office/officeart/2016/7/layout/HorizontalActionList"/>
    <dgm:cxn modelId="{7D2AFC3A-BB73-4A33-87F0-8245F4180C5A}" type="presParOf" srcId="{34A1C1D8-6D52-4843-9CA8-BF6E2A5D5E3B}" destId="{307ECCD7-A70A-4C96-99D6-B2B7E2F4F556}" srcOrd="1" destOrd="0" presId="urn:microsoft.com/office/officeart/2016/7/layout/HorizontalActionList"/>
    <dgm:cxn modelId="{2B864267-A033-4CFC-A829-9FC4006624FE}" type="presParOf" srcId="{0D083BA4-E2A8-4476-B77C-E086AAF6C939}" destId="{35289A59-16A6-4E85-BE6D-843869130F3F}" srcOrd="1" destOrd="0" presId="urn:microsoft.com/office/officeart/2016/7/layout/HorizontalActionList"/>
    <dgm:cxn modelId="{16D92C46-D168-4604-95BD-D3914D632B1A}" type="presParOf" srcId="{0D083BA4-E2A8-4476-B77C-E086AAF6C939}" destId="{C721DD58-F66C-4056-83C4-19B98A3F9360}" srcOrd="2" destOrd="0" presId="urn:microsoft.com/office/officeart/2016/7/layout/HorizontalActionList"/>
    <dgm:cxn modelId="{9933B7BD-1D8B-474E-8DE2-A938DCB87593}" type="presParOf" srcId="{C721DD58-F66C-4056-83C4-19B98A3F9360}" destId="{9EA108C0-FAB4-48B2-914E-1BBFE17CA083}" srcOrd="0" destOrd="0" presId="urn:microsoft.com/office/officeart/2016/7/layout/HorizontalActionList"/>
    <dgm:cxn modelId="{7BA9FD78-38AD-4AA2-B954-5774567129AB}" type="presParOf" srcId="{C721DD58-F66C-4056-83C4-19B98A3F9360}" destId="{AB76B546-DDC2-41D3-92C8-2105F25BCBDE}" srcOrd="1" destOrd="0" presId="urn:microsoft.com/office/officeart/2016/7/layout/HorizontalActionList"/>
    <dgm:cxn modelId="{93D39547-46C1-4DF6-9EB3-DCBD5100F280}" type="presParOf" srcId="{0D083BA4-E2A8-4476-B77C-E086AAF6C939}" destId="{CC0F6288-D4B6-47B4-8F6A-6ADD0242C819}" srcOrd="3" destOrd="0" presId="urn:microsoft.com/office/officeart/2016/7/layout/HorizontalActionList"/>
    <dgm:cxn modelId="{D954F6E6-AE7F-4C30-BA05-AAD3C5F288DF}" type="presParOf" srcId="{0D083BA4-E2A8-4476-B77C-E086AAF6C939}" destId="{7AB48504-827B-4B60-AB26-7AD50401F99F}" srcOrd="4" destOrd="0" presId="urn:microsoft.com/office/officeart/2016/7/layout/HorizontalActionList"/>
    <dgm:cxn modelId="{BAB2E25F-6F58-4C1A-A06B-48E3C3F5EAB1}" type="presParOf" srcId="{7AB48504-827B-4B60-AB26-7AD50401F99F}" destId="{7A81BC03-DAC1-49F4-AAD0-8CB64BC5E163}" srcOrd="0" destOrd="0" presId="urn:microsoft.com/office/officeart/2016/7/layout/HorizontalActionList"/>
    <dgm:cxn modelId="{6432BE71-CADA-4246-AF93-81041C791F8E}" type="presParOf" srcId="{7AB48504-827B-4B60-AB26-7AD50401F99F}" destId="{63D1FC47-C2A3-4E5C-8140-763226C8866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B1C25-6CC2-4627-A829-48F8CA8DA1DC}">
      <dsp:nvSpPr>
        <dsp:cNvPr id="0" name=""/>
        <dsp:cNvSpPr/>
      </dsp:nvSpPr>
      <dsp:spPr>
        <a:xfrm>
          <a:off x="811609" y="1486617"/>
          <a:ext cx="649287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F8DE1-EAE1-4F6E-82F1-0C502E67618A}">
      <dsp:nvSpPr>
        <dsp:cNvPr id="0" name=""/>
        <dsp:cNvSpPr/>
      </dsp:nvSpPr>
      <dsp:spPr>
        <a:xfrm>
          <a:off x="1499854" y="1432113"/>
          <a:ext cx="74668" cy="14004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12706"/>
            <a:satOff val="-2076"/>
            <a:lumOff val="-2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12706"/>
              <a:satOff val="-2076"/>
              <a:lumOff val="-2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3EDA-44C2-4E45-BA3F-423BC3D6AB60}">
      <dsp:nvSpPr>
        <dsp:cNvPr id="0" name=""/>
        <dsp:cNvSpPr/>
      </dsp:nvSpPr>
      <dsp:spPr>
        <a:xfrm>
          <a:off x="423555" y="1179761"/>
          <a:ext cx="613785" cy="6137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18" tIns="23818" rIns="23818" bIns="238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513442" y="1269648"/>
        <a:ext cx="434011" cy="434011"/>
      </dsp:txXfrm>
    </dsp:sp>
    <dsp:sp modelId="{42910C66-19E8-4D02-91B9-711B63714B32}">
      <dsp:nvSpPr>
        <dsp:cNvPr id="0" name=""/>
        <dsp:cNvSpPr/>
      </dsp:nvSpPr>
      <dsp:spPr>
        <a:xfrm>
          <a:off x="0" y="1958906"/>
          <a:ext cx="1460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225411"/>
            <a:satOff val="-4151"/>
            <a:lumOff val="-5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25411"/>
              <a:satOff val="-4151"/>
              <a:lumOff val="-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37" tIns="165100" rIns="115237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 dirty="0"/>
            <a:t>1.개요</a:t>
          </a:r>
          <a:endParaRPr lang="en-US" sz="2000" kern="1200" dirty="0"/>
        </a:p>
      </dsp:txBody>
      <dsp:txXfrm>
        <a:off x="0" y="2251085"/>
        <a:ext cx="1460896" cy="1673421"/>
      </dsp:txXfrm>
    </dsp:sp>
    <dsp:sp modelId="{2EA39D8A-59C4-46B1-94E9-BB96EDF0E78E}">
      <dsp:nvSpPr>
        <dsp:cNvPr id="0" name=""/>
        <dsp:cNvSpPr/>
      </dsp:nvSpPr>
      <dsp:spPr>
        <a:xfrm>
          <a:off x="1623218" y="1487064"/>
          <a:ext cx="1460896" cy="72"/>
        </a:xfrm>
        <a:prstGeom prst="rect">
          <a:avLst/>
        </a:prstGeom>
        <a:solidFill>
          <a:schemeClr val="accent5">
            <a:tint val="40000"/>
            <a:alpha val="90000"/>
            <a:hueOff val="-1838117"/>
            <a:satOff val="-6227"/>
            <a:lumOff val="-79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38117"/>
              <a:satOff val="-6227"/>
              <a:lumOff val="-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2D71E-F74B-4530-93C6-AB1D223549F8}">
      <dsp:nvSpPr>
        <dsp:cNvPr id="0" name=""/>
        <dsp:cNvSpPr/>
      </dsp:nvSpPr>
      <dsp:spPr>
        <a:xfrm>
          <a:off x="3123072" y="1432480"/>
          <a:ext cx="74668" cy="14044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450823"/>
            <a:satOff val="-8303"/>
            <a:lumOff val="-10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50823"/>
              <a:satOff val="-8303"/>
              <a:lumOff val="-10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15334-3BB6-422C-8905-12E2B1ACB024}">
      <dsp:nvSpPr>
        <dsp:cNvPr id="0" name=""/>
        <dsp:cNvSpPr/>
      </dsp:nvSpPr>
      <dsp:spPr>
        <a:xfrm>
          <a:off x="2046774" y="1180207"/>
          <a:ext cx="613785" cy="61378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18" tIns="23818" rIns="23818" bIns="238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2136661" y="1270094"/>
        <a:ext cx="434011" cy="434011"/>
      </dsp:txXfrm>
    </dsp:sp>
    <dsp:sp modelId="{AD8FF8BE-1C4D-4019-8103-5996784E1FF9}">
      <dsp:nvSpPr>
        <dsp:cNvPr id="0" name=""/>
        <dsp:cNvSpPr/>
      </dsp:nvSpPr>
      <dsp:spPr>
        <a:xfrm>
          <a:off x="1618850" y="1978810"/>
          <a:ext cx="1460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063528"/>
            <a:satOff val="-10378"/>
            <a:lumOff val="-13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063528"/>
              <a:satOff val="-10378"/>
              <a:lumOff val="-1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37" tIns="165100" rIns="115237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 dirty="0"/>
            <a:t>2.공개SW 분석</a:t>
          </a:r>
          <a:endParaRPr lang="en-US" sz="2000" kern="1200" dirty="0"/>
        </a:p>
      </dsp:txBody>
      <dsp:txXfrm>
        <a:off x="1618850" y="2270989"/>
        <a:ext cx="1460896" cy="1673421"/>
      </dsp:txXfrm>
    </dsp:sp>
    <dsp:sp modelId="{731153A2-5A72-443A-8DA5-B161D867B717}">
      <dsp:nvSpPr>
        <dsp:cNvPr id="0" name=""/>
        <dsp:cNvSpPr/>
      </dsp:nvSpPr>
      <dsp:spPr>
        <a:xfrm>
          <a:off x="3246437" y="1487064"/>
          <a:ext cx="1460896" cy="72"/>
        </a:xfrm>
        <a:prstGeom prst="rect">
          <a:avLst/>
        </a:prstGeom>
        <a:solidFill>
          <a:schemeClr val="accent5">
            <a:tint val="40000"/>
            <a:alpha val="90000"/>
            <a:hueOff val="-3676234"/>
            <a:satOff val="-12454"/>
            <a:lumOff val="-159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76234"/>
              <a:satOff val="-12454"/>
              <a:lumOff val="-1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6909-FDB9-4D24-96B5-169D31660A99}">
      <dsp:nvSpPr>
        <dsp:cNvPr id="0" name=""/>
        <dsp:cNvSpPr/>
      </dsp:nvSpPr>
      <dsp:spPr>
        <a:xfrm>
          <a:off x="4746291" y="1432480"/>
          <a:ext cx="74668" cy="14044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288939"/>
            <a:satOff val="-14529"/>
            <a:lumOff val="-186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88939"/>
              <a:satOff val="-14529"/>
              <a:lumOff val="-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A7C06-4386-4910-AA7C-EB39F95018A5}">
      <dsp:nvSpPr>
        <dsp:cNvPr id="0" name=""/>
        <dsp:cNvSpPr/>
      </dsp:nvSpPr>
      <dsp:spPr>
        <a:xfrm>
          <a:off x="3669993" y="1180207"/>
          <a:ext cx="613785" cy="61378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18" tIns="23818" rIns="23818" bIns="238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3759880" y="1270094"/>
        <a:ext cx="434011" cy="434011"/>
      </dsp:txXfrm>
    </dsp:sp>
    <dsp:sp modelId="{D2EB9BB1-12BC-4D78-A19B-958689C3F6A1}">
      <dsp:nvSpPr>
        <dsp:cNvPr id="0" name=""/>
        <dsp:cNvSpPr/>
      </dsp:nvSpPr>
      <dsp:spPr>
        <a:xfrm>
          <a:off x="3246437" y="1960038"/>
          <a:ext cx="1460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901646"/>
            <a:satOff val="-16605"/>
            <a:lumOff val="-21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01646"/>
              <a:satOff val="-16605"/>
              <a:lumOff val="-21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37" tIns="165100" rIns="115237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 dirty="0"/>
            <a:t>3.프로젝트 계획</a:t>
          </a:r>
          <a:endParaRPr lang="en-US" sz="2000" kern="1200" dirty="0"/>
        </a:p>
      </dsp:txBody>
      <dsp:txXfrm>
        <a:off x="3246437" y="2252217"/>
        <a:ext cx="1460896" cy="1673421"/>
      </dsp:txXfrm>
    </dsp:sp>
    <dsp:sp modelId="{3CA8DA2D-45A1-41FE-A4C5-A0418A6963BF}">
      <dsp:nvSpPr>
        <dsp:cNvPr id="0" name=""/>
        <dsp:cNvSpPr/>
      </dsp:nvSpPr>
      <dsp:spPr>
        <a:xfrm>
          <a:off x="4869656" y="1487064"/>
          <a:ext cx="730448" cy="72"/>
        </a:xfrm>
        <a:prstGeom prst="rect">
          <a:avLst/>
        </a:prstGeom>
        <a:solidFill>
          <a:schemeClr val="accent5">
            <a:tint val="40000"/>
            <a:alpha val="90000"/>
            <a:hueOff val="-5514351"/>
            <a:satOff val="-18681"/>
            <a:lumOff val="-23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514351"/>
              <a:satOff val="-18681"/>
              <a:lumOff val="-2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4F793-9FF3-4438-BE1D-BA5A368997C8}">
      <dsp:nvSpPr>
        <dsp:cNvPr id="0" name=""/>
        <dsp:cNvSpPr/>
      </dsp:nvSpPr>
      <dsp:spPr>
        <a:xfrm>
          <a:off x="5293211" y="1180207"/>
          <a:ext cx="613785" cy="61378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18" tIns="23818" rIns="23818" bIns="2381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5383098" y="1270094"/>
        <a:ext cx="434011" cy="434011"/>
      </dsp:txXfrm>
    </dsp:sp>
    <dsp:sp modelId="{03EDBE36-726A-44FA-B998-56A6CC3FF6F2}">
      <dsp:nvSpPr>
        <dsp:cNvPr id="0" name=""/>
        <dsp:cNvSpPr/>
      </dsp:nvSpPr>
      <dsp:spPr>
        <a:xfrm>
          <a:off x="4869656" y="1960038"/>
          <a:ext cx="1460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37" tIns="165100" rIns="115237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 dirty="0"/>
            <a:t>4.참고자료</a:t>
          </a:r>
          <a:endParaRPr lang="en-US" sz="2000" kern="1200" dirty="0"/>
        </a:p>
      </dsp:txBody>
      <dsp:txXfrm>
        <a:off x="4869656" y="2252217"/>
        <a:ext cx="1460896" cy="1673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82EE2-D75A-40A5-AAEC-6A045FA1E1F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4F41F-6FE6-44D3-B0F7-04C240AA99A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2008년부터 지금까지 Andrew Ziem이 오픈소스를 활용하여 개발을 진행함</a:t>
          </a:r>
          <a:endParaRPr lang="en-US" sz="2800" kern="1200"/>
        </a:p>
      </dsp:txBody>
      <dsp:txXfrm>
        <a:off x="0" y="2492"/>
        <a:ext cx="6492875" cy="1700138"/>
      </dsp:txXfrm>
    </dsp:sp>
    <dsp:sp modelId="{1284953A-18FA-46DA-A78A-3F65FC93503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6C548-4A1F-4063-9B5F-52F6D4EF3C3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손쉬운 디스크 공간 확보 및 삭제한 데이터의 복구를 방지</a:t>
          </a:r>
          <a:endParaRPr lang="en-US" sz="2800" kern="1200"/>
        </a:p>
      </dsp:txBody>
      <dsp:txXfrm>
        <a:off x="0" y="1702630"/>
        <a:ext cx="6492875" cy="1700138"/>
      </dsp:txXfrm>
    </dsp:sp>
    <dsp:sp modelId="{BDDD6166-6464-4368-91B6-F8270FE6281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46CEC-CC8F-49A8-B02A-699B3292AED2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Github 주소 : https://github.com/bleachbit/bleachbit</a:t>
          </a:r>
          <a:endParaRPr lang="en-US" sz="2800" kern="120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CF51D-BBBB-4ADF-9069-87037E28D4D5}">
      <dsp:nvSpPr>
        <dsp:cNvPr id="0" name=""/>
        <dsp:cNvSpPr/>
      </dsp:nvSpPr>
      <dsp:spPr>
        <a:xfrm>
          <a:off x="0" y="571237"/>
          <a:ext cx="6492875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95732" rIns="5039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sz="1900" kern="1200"/>
            <a:t>7 Folders, 226 Files</a:t>
          </a:r>
          <a:endParaRPr lang="en-US" sz="1900" kern="1200"/>
        </a:p>
      </dsp:txBody>
      <dsp:txXfrm>
        <a:off x="0" y="571237"/>
        <a:ext cx="6492875" cy="927675"/>
      </dsp:txXfrm>
    </dsp:sp>
    <dsp:sp modelId="{FC0CF8B4-2CDE-4A16-98AA-18B2E024AAD9}">
      <dsp:nvSpPr>
        <dsp:cNvPr id="0" name=""/>
        <dsp:cNvSpPr/>
      </dsp:nvSpPr>
      <dsp:spPr>
        <a:xfrm>
          <a:off x="324643" y="290797"/>
          <a:ext cx="4545012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900" b="1" kern="1200"/>
            <a:t>폴더와 파일의 개수 </a:t>
          </a:r>
          <a:endParaRPr lang="en-US" sz="1900" kern="1200"/>
        </a:p>
      </dsp:txBody>
      <dsp:txXfrm>
        <a:off x="352023" y="318177"/>
        <a:ext cx="4490252" cy="506120"/>
      </dsp:txXfrm>
    </dsp:sp>
    <dsp:sp modelId="{496B40B7-2E0B-4B5F-8AD7-202177AC1D88}">
      <dsp:nvSpPr>
        <dsp:cNvPr id="0" name=""/>
        <dsp:cNvSpPr/>
      </dsp:nvSpPr>
      <dsp:spPr>
        <a:xfrm>
          <a:off x="0" y="1881952"/>
          <a:ext cx="6492875" cy="293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95732" rIns="5039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sz="1900" kern="1200"/>
            <a:t>캐시 삭제, 쿠키 삭제, 인터넷 기록 삭제, 임시 파일 정리, 로그 삭제, 모르는 정크 삭제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sz="1900" kern="1200"/>
            <a:t>Firefox, Internet Explorer, Adobe Flash, Chrome 등을 비롯한 수천 개의 응용 프로그램 삭제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sz="1900" kern="1200"/>
            <a:t>복구를 방지하기 위한 파일 파쇄, 디스크 여유 공간 닦기 등의 고급 기능이 포함</a:t>
          </a:r>
          <a:endParaRPr lang="en-US" sz="1900" kern="1200"/>
        </a:p>
      </dsp:txBody>
      <dsp:txXfrm>
        <a:off x="0" y="1881952"/>
        <a:ext cx="6492875" cy="2932650"/>
      </dsp:txXfrm>
    </dsp:sp>
    <dsp:sp modelId="{8680A506-CB90-44C3-9D4C-2ED8CDE6CAB1}">
      <dsp:nvSpPr>
        <dsp:cNvPr id="0" name=""/>
        <dsp:cNvSpPr/>
      </dsp:nvSpPr>
      <dsp:spPr>
        <a:xfrm>
          <a:off x="324643" y="1601512"/>
          <a:ext cx="4545012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900" b="1" kern="1200"/>
            <a:t>기능 개요 및 구현 기술</a:t>
          </a:r>
          <a:endParaRPr lang="en-US" sz="1900" kern="1200"/>
        </a:p>
      </dsp:txBody>
      <dsp:txXfrm>
        <a:off x="352023" y="1628892"/>
        <a:ext cx="4490252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1602E-0FA1-4D39-A90D-425FF9AE1598}">
      <dsp:nvSpPr>
        <dsp:cNvPr id="0" name=""/>
        <dsp:cNvSpPr/>
      </dsp:nvSpPr>
      <dsp:spPr>
        <a:xfrm>
          <a:off x="0" y="400439"/>
          <a:ext cx="6492875" cy="107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58216" rIns="50391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200" kern="1200"/>
            <a:t>시각적 요소</a:t>
          </a:r>
          <a:r>
            <a:rPr lang="en-US" sz="2200" kern="1200"/>
            <a:t>(</a:t>
          </a:r>
          <a:r>
            <a:rPr lang="ko-KR" sz="2200" kern="1200"/>
            <a:t>그래픽 사용자 인터페이스</a:t>
          </a:r>
          <a:r>
            <a:rPr lang="en-US" sz="2200" kern="1200"/>
            <a:t>)</a:t>
          </a:r>
        </a:p>
      </dsp:txBody>
      <dsp:txXfrm>
        <a:off x="0" y="400439"/>
        <a:ext cx="6492875" cy="1074150"/>
      </dsp:txXfrm>
    </dsp:sp>
    <dsp:sp modelId="{635B0A1E-3E94-4413-A0B2-4253BC9EDA23}">
      <dsp:nvSpPr>
        <dsp:cNvPr id="0" name=""/>
        <dsp:cNvSpPr/>
      </dsp:nvSpPr>
      <dsp:spPr>
        <a:xfrm>
          <a:off x="324643" y="75719"/>
          <a:ext cx="4545012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GUI.py (968 lines)</a:t>
          </a:r>
          <a:endParaRPr lang="en-US" sz="2200" kern="1200"/>
        </a:p>
      </dsp:txBody>
      <dsp:txXfrm>
        <a:off x="356346" y="107422"/>
        <a:ext cx="4481606" cy="586034"/>
      </dsp:txXfrm>
    </dsp:sp>
    <dsp:sp modelId="{B4A49628-69BD-44CF-8EE5-648CD8710362}">
      <dsp:nvSpPr>
        <dsp:cNvPr id="0" name=""/>
        <dsp:cNvSpPr/>
      </dsp:nvSpPr>
      <dsp:spPr>
        <a:xfrm>
          <a:off x="0" y="1918109"/>
          <a:ext cx="64928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58216" rIns="50391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GUI </a:t>
          </a:r>
          <a:r>
            <a:rPr lang="ko-KR" sz="2200" kern="1200"/>
            <a:t>관련 기본 코드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200" kern="1200"/>
            <a:t>폴더 선택 요청</a:t>
          </a:r>
          <a:r>
            <a:rPr lang="en-US" sz="2200" kern="1200"/>
            <a:t>, </a:t>
          </a:r>
          <a:r>
            <a:rPr lang="ko-KR" sz="2200" kern="1200"/>
            <a:t>파일 삭제 확인 메시지 등</a:t>
          </a:r>
          <a:endParaRPr lang="en-US" sz="2200" kern="1200"/>
        </a:p>
      </dsp:txBody>
      <dsp:txXfrm>
        <a:off x="0" y="1918109"/>
        <a:ext cx="6492875" cy="1593900"/>
      </dsp:txXfrm>
    </dsp:sp>
    <dsp:sp modelId="{A46B9FB1-1868-4B43-A464-CDDB1194BFA7}">
      <dsp:nvSpPr>
        <dsp:cNvPr id="0" name=""/>
        <dsp:cNvSpPr/>
      </dsp:nvSpPr>
      <dsp:spPr>
        <a:xfrm>
          <a:off x="324643" y="1593389"/>
          <a:ext cx="4545012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GuiBasic.py (187 lines)</a:t>
          </a:r>
          <a:endParaRPr lang="en-US" sz="2200" kern="1200"/>
        </a:p>
      </dsp:txBody>
      <dsp:txXfrm>
        <a:off x="356346" y="1625092"/>
        <a:ext cx="4481606" cy="586034"/>
      </dsp:txXfrm>
    </dsp:sp>
    <dsp:sp modelId="{1473E97D-04E6-4818-A433-48E059B000A3}">
      <dsp:nvSpPr>
        <dsp:cNvPr id="0" name=""/>
        <dsp:cNvSpPr/>
      </dsp:nvSpPr>
      <dsp:spPr>
        <a:xfrm>
          <a:off x="0" y="3955530"/>
          <a:ext cx="6492875" cy="107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58216" rIns="50391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200" kern="1200"/>
            <a:t>환경 설정 창 표시 및 변경 사항 저장</a:t>
          </a:r>
          <a:endParaRPr lang="en-US" sz="2200" kern="1200"/>
        </a:p>
      </dsp:txBody>
      <dsp:txXfrm>
        <a:off x="0" y="3955530"/>
        <a:ext cx="6492875" cy="1074150"/>
      </dsp:txXfrm>
    </dsp:sp>
    <dsp:sp modelId="{E5489BDD-1D0F-4A18-80F8-647BF748DC46}">
      <dsp:nvSpPr>
        <dsp:cNvPr id="0" name=""/>
        <dsp:cNvSpPr/>
      </dsp:nvSpPr>
      <dsp:spPr>
        <a:xfrm>
          <a:off x="324643" y="3630809"/>
          <a:ext cx="4545012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GuiPreferences.py (479 lines)</a:t>
          </a:r>
          <a:endParaRPr lang="en-US" sz="2200" kern="1200"/>
        </a:p>
      </dsp:txBody>
      <dsp:txXfrm>
        <a:off x="356346" y="3662512"/>
        <a:ext cx="4481606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514380"/>
          <a:ext cx="649287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95732" rIns="5039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청소를 수행하는 작업들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플러그인 프레임워크 </a:t>
          </a:r>
          <a:r>
            <a:rPr lang="en-US" sz="1900" kern="1200"/>
            <a:t>/ Action</a:t>
          </a:r>
          <a:r>
            <a:rPr lang="ko-KR" sz="1900" kern="1200"/>
            <a:t>들 제공</a:t>
          </a:r>
          <a:r>
            <a:rPr lang="en-US" sz="1900" kern="1200"/>
            <a:t>(AutoClean, Windows </a:t>
          </a:r>
          <a:r>
            <a:rPr lang="ko-KR" sz="1900" kern="1200"/>
            <a:t>레지스트리 정리 등</a:t>
          </a:r>
          <a:r>
            <a:rPr lang="en-US" sz="1900" kern="1200"/>
            <a:t>)</a:t>
          </a:r>
        </a:p>
      </dsp:txBody>
      <dsp:txXfrm>
        <a:off x="0" y="514380"/>
        <a:ext cx="6492875" cy="1735650"/>
      </dsp:txXfrm>
    </dsp:sp>
    <dsp:sp modelId="{63079766-616E-44DE-B2C4-EBFB205645D3}">
      <dsp:nvSpPr>
        <dsp:cNvPr id="0" name=""/>
        <dsp:cNvSpPr/>
      </dsp:nvSpPr>
      <dsp:spPr>
        <a:xfrm>
          <a:off x="324643" y="233940"/>
          <a:ext cx="4545012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Action.py (561 lines)</a:t>
          </a:r>
          <a:endParaRPr lang="en-US" sz="1900" kern="1200"/>
        </a:p>
      </dsp:txBody>
      <dsp:txXfrm>
        <a:off x="352023" y="261320"/>
        <a:ext cx="4490252" cy="506120"/>
      </dsp:txXfrm>
    </dsp:sp>
    <dsp:sp modelId="{6DDA6952-35DE-4AF2-95C5-F53D2D8B0DD1}">
      <dsp:nvSpPr>
        <dsp:cNvPr id="0" name=""/>
        <dsp:cNvSpPr/>
      </dsp:nvSpPr>
      <dsp:spPr>
        <a:xfrm>
          <a:off x="0" y="2633070"/>
          <a:ext cx="6492875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95732" rIns="5039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청소를 수행 또는 지원하는 </a:t>
          </a:r>
          <a:r>
            <a:rPr lang="en-US" sz="1900" kern="1200"/>
            <a:t>Cleaner </a:t>
          </a:r>
          <a:r>
            <a:rPr lang="ko-KR" sz="1900" kern="1200"/>
            <a:t>생성</a:t>
          </a:r>
          <a:endParaRPr lang="en-US" sz="1900" kern="1200"/>
        </a:p>
      </dsp:txBody>
      <dsp:txXfrm>
        <a:off x="0" y="2633070"/>
        <a:ext cx="6492875" cy="927675"/>
      </dsp:txXfrm>
    </dsp:sp>
    <dsp:sp modelId="{473FAC66-B169-4D64-B60C-CEF47EA6678A}">
      <dsp:nvSpPr>
        <dsp:cNvPr id="0" name=""/>
        <dsp:cNvSpPr/>
      </dsp:nvSpPr>
      <dsp:spPr>
        <a:xfrm>
          <a:off x="324643" y="2352630"/>
          <a:ext cx="4545012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Cleaner.py (737 lines)</a:t>
          </a:r>
          <a:endParaRPr lang="en-US" sz="1900" kern="1200"/>
        </a:p>
      </dsp:txBody>
      <dsp:txXfrm>
        <a:off x="352023" y="2380010"/>
        <a:ext cx="4490252" cy="506120"/>
      </dsp:txXfrm>
    </dsp:sp>
    <dsp:sp modelId="{ADC6044C-990A-4390-B7CE-2C2C70ED51C9}">
      <dsp:nvSpPr>
        <dsp:cNvPr id="0" name=""/>
        <dsp:cNvSpPr/>
      </dsp:nvSpPr>
      <dsp:spPr>
        <a:xfrm>
          <a:off x="0" y="3943784"/>
          <a:ext cx="6492875" cy="927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395732" rIns="50391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markup language </a:t>
          </a:r>
          <a:r>
            <a:rPr lang="ko-KR" sz="1900" kern="1200"/>
            <a:t>에서의 </a:t>
          </a:r>
          <a:r>
            <a:rPr lang="en-US" sz="1900" kern="1200"/>
            <a:t>Cleaner </a:t>
          </a:r>
          <a:r>
            <a:rPr lang="ko-KR" sz="1900" kern="1200"/>
            <a:t>생성</a:t>
          </a:r>
          <a:endParaRPr lang="en-US" sz="1900" kern="1200"/>
        </a:p>
      </dsp:txBody>
      <dsp:txXfrm>
        <a:off x="0" y="3943784"/>
        <a:ext cx="6492875" cy="927675"/>
      </dsp:txXfrm>
    </dsp:sp>
    <dsp:sp modelId="{8DA22448-2C23-4C4A-A2A3-AA8973A5272D}">
      <dsp:nvSpPr>
        <dsp:cNvPr id="0" name=""/>
        <dsp:cNvSpPr/>
      </dsp:nvSpPr>
      <dsp:spPr>
        <a:xfrm>
          <a:off x="324643" y="3663345"/>
          <a:ext cx="4545012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CleanerML.py (309 lines)</a:t>
          </a:r>
          <a:endParaRPr lang="en-US" sz="1900" kern="1200"/>
        </a:p>
      </dsp:txBody>
      <dsp:txXfrm>
        <a:off x="352023" y="3690725"/>
        <a:ext cx="4490252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DD9D3-FCCA-448A-A727-A9AFD0816FA9}">
      <dsp:nvSpPr>
        <dsp:cNvPr id="0" name=""/>
        <dsp:cNvSpPr/>
      </dsp:nvSpPr>
      <dsp:spPr>
        <a:xfrm>
          <a:off x="0" y="608700"/>
          <a:ext cx="6492875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62356" rIns="50391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700" kern="1200"/>
            <a:t>삭제할 파일에 대한 디렉토리 트리를 스캔</a:t>
          </a:r>
          <a:endParaRPr lang="en-US" sz="2700" kern="1200"/>
        </a:p>
      </dsp:txBody>
      <dsp:txXfrm>
        <a:off x="0" y="608700"/>
        <a:ext cx="6492875" cy="1871100"/>
      </dsp:txXfrm>
    </dsp:sp>
    <dsp:sp modelId="{E9365745-D702-4514-8D48-1384BD27C786}">
      <dsp:nvSpPr>
        <dsp:cNvPr id="0" name=""/>
        <dsp:cNvSpPr/>
      </dsp:nvSpPr>
      <dsp:spPr>
        <a:xfrm>
          <a:off x="324643" y="210180"/>
          <a:ext cx="4545012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DeepScan.py (111 lines)</a:t>
          </a:r>
          <a:endParaRPr lang="en-US" sz="2700" kern="1200"/>
        </a:p>
      </dsp:txBody>
      <dsp:txXfrm>
        <a:off x="363551" y="249088"/>
        <a:ext cx="4467196" cy="719224"/>
      </dsp:txXfrm>
    </dsp:sp>
    <dsp:sp modelId="{E377C353-2014-44FE-8919-F50331E9C988}">
      <dsp:nvSpPr>
        <dsp:cNvPr id="0" name=""/>
        <dsp:cNvSpPr/>
      </dsp:nvSpPr>
      <dsp:spPr>
        <a:xfrm>
          <a:off x="0" y="3024120"/>
          <a:ext cx="6492875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62356" rIns="50391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700" kern="1200"/>
            <a:t>진단 정보에 대한 표시 </a:t>
          </a:r>
          <a:r>
            <a:rPr lang="en-US" sz="2700" kern="1200"/>
            <a:t>(</a:t>
          </a:r>
          <a:r>
            <a:rPr lang="ko-KR" sz="2700" kern="1200"/>
            <a:t>문자열 반환</a:t>
          </a:r>
          <a:r>
            <a:rPr lang="en-US" sz="2700" kern="1200"/>
            <a:t>)</a:t>
          </a:r>
        </a:p>
      </dsp:txBody>
      <dsp:txXfrm>
        <a:off x="0" y="3024120"/>
        <a:ext cx="6492875" cy="1871100"/>
      </dsp:txXfrm>
    </dsp:sp>
    <dsp:sp modelId="{83630B99-A783-49E8-83D4-8314A92CB98C}">
      <dsp:nvSpPr>
        <dsp:cNvPr id="0" name=""/>
        <dsp:cNvSpPr/>
      </dsp:nvSpPr>
      <dsp:spPr>
        <a:xfrm>
          <a:off x="324643" y="2625600"/>
          <a:ext cx="4545012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Diagnostic.py (108 lines)</a:t>
          </a:r>
          <a:endParaRPr lang="en-US" sz="2700" kern="1200"/>
        </a:p>
      </dsp:txBody>
      <dsp:txXfrm>
        <a:off x="363551" y="2664508"/>
        <a:ext cx="4467196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B65E6-9677-4A71-963C-024687CCCF6B}">
      <dsp:nvSpPr>
        <dsp:cNvPr id="0" name=""/>
        <dsp:cNvSpPr/>
      </dsp:nvSpPr>
      <dsp:spPr>
        <a:xfrm>
          <a:off x="10492" y="462618"/>
          <a:ext cx="2266017" cy="679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6" tIns="179066" rIns="179066" bIns="1790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Etc</a:t>
          </a:r>
          <a:endParaRPr lang="en-US" sz="2500" kern="1200" dirty="0"/>
        </a:p>
      </dsp:txBody>
      <dsp:txXfrm>
        <a:off x="10492" y="462618"/>
        <a:ext cx="2266017" cy="679805"/>
      </dsp:txXfrm>
    </dsp:sp>
    <dsp:sp modelId="{307ECCD7-A70A-4C96-99D6-B2B7E2F4F556}">
      <dsp:nvSpPr>
        <dsp:cNvPr id="0" name=""/>
        <dsp:cNvSpPr/>
      </dsp:nvSpPr>
      <dsp:spPr>
        <a:xfrm>
          <a:off x="10492" y="1142423"/>
          <a:ext cx="2266017" cy="35003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832" tIns="223832" rIns="223832" bIns="22383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FileUtilities.py (882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Memory.py (311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Options.py (319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RecognizeCleanerML.py (180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Special.py (347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Update.py (199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Worker.py (348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__init__.py (365 lines)</a:t>
          </a:r>
          <a:endParaRPr lang="en-US" sz="1200" kern="1200"/>
        </a:p>
      </dsp:txBody>
      <dsp:txXfrm>
        <a:off x="10492" y="1142423"/>
        <a:ext cx="2266017" cy="3500358"/>
      </dsp:txXfrm>
    </dsp:sp>
    <dsp:sp modelId="{9EA108C0-FAB4-48B2-914E-1BBFE17CA083}">
      <dsp:nvSpPr>
        <dsp:cNvPr id="0" name=""/>
        <dsp:cNvSpPr/>
      </dsp:nvSpPr>
      <dsp:spPr>
        <a:xfrm>
          <a:off x="2384298" y="462618"/>
          <a:ext cx="2266017" cy="6798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6" tIns="179066" rIns="179066" bIns="1790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명령 라인</a:t>
          </a:r>
          <a:endParaRPr lang="en-US" sz="2500" kern="1200" dirty="0"/>
        </a:p>
      </dsp:txBody>
      <dsp:txXfrm>
        <a:off x="2384298" y="462618"/>
        <a:ext cx="2266017" cy="679805"/>
      </dsp:txXfrm>
    </dsp:sp>
    <dsp:sp modelId="{AB76B546-DDC2-41D3-92C8-2105F25BCBDE}">
      <dsp:nvSpPr>
        <dsp:cNvPr id="0" name=""/>
        <dsp:cNvSpPr/>
      </dsp:nvSpPr>
      <dsp:spPr>
        <a:xfrm>
          <a:off x="2384298" y="1142423"/>
          <a:ext cx="2266017" cy="35003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832" tIns="223832" rIns="223832" bIns="22383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CLI.py (240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Command.py (330 lines)</a:t>
          </a:r>
          <a:endParaRPr lang="en-US" sz="1200" kern="1200"/>
        </a:p>
      </dsp:txBody>
      <dsp:txXfrm>
        <a:off x="2384298" y="1142423"/>
        <a:ext cx="2266017" cy="3500358"/>
      </dsp:txXfrm>
    </dsp:sp>
    <dsp:sp modelId="{7A81BC03-DAC1-49F4-AAD0-8CB64BC5E163}">
      <dsp:nvSpPr>
        <dsp:cNvPr id="0" name=""/>
        <dsp:cNvSpPr/>
      </dsp:nvSpPr>
      <dsp:spPr>
        <a:xfrm>
          <a:off x="4768597" y="484698"/>
          <a:ext cx="2266017" cy="6798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66" tIns="179066" rIns="179066" bIns="1790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OS</a:t>
          </a:r>
        </a:p>
      </dsp:txBody>
      <dsp:txXfrm>
        <a:off x="4768597" y="484698"/>
        <a:ext cx="2266017" cy="679805"/>
      </dsp:txXfrm>
    </dsp:sp>
    <dsp:sp modelId="{63D1FC47-C2A3-4E5C-8140-763226C8866A}">
      <dsp:nvSpPr>
        <dsp:cNvPr id="0" name=""/>
        <dsp:cNvSpPr/>
      </dsp:nvSpPr>
      <dsp:spPr>
        <a:xfrm>
          <a:off x="4758105" y="1142423"/>
          <a:ext cx="2266017" cy="35003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832" tIns="223832" rIns="223832" bIns="22383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General.py (173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Unix.py (668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Windows.py (657 lines)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WindowsWipe.py (964 lines)</a:t>
          </a:r>
          <a:endParaRPr lang="en-US" sz="1200" kern="1200"/>
        </a:p>
      </dsp:txBody>
      <dsp:txXfrm>
        <a:off x="4758105" y="1142423"/>
        <a:ext cx="2266017" cy="350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3DB76-0BB0-4A89-9F98-76503C01F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3336D-DAC0-4A21-B4D4-E374949A0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778C-E209-492B-868E-CBBA23EF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94CB2-7617-49FF-BCC7-55AFC3C7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4A7CC-B3E3-4857-8D01-FC51485B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8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62406-F11D-4EE6-8BDD-0EA70834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FEEBD-FC47-4025-8738-276C8AB56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68FC6-586B-4133-8746-103613FE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87CAB-731F-4B18-BA99-28E70D96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BDBE0-7EBA-458D-9C05-624A39B0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2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52365A-66C4-4ADE-9E55-08281B357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04FA0-69F8-426D-9D36-1D10A94E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5E7C3-E506-4EF2-9E95-99218A3D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753FA-5F2C-4B40-8782-F22A5B9D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BAB73-2EA5-4BA0-92DD-35A1998C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DB89-6484-4EF2-8438-880CB031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71BDF-0F3F-4116-AD01-390147F8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6C691-0CC0-425D-BFAE-D6A6AD01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0A4C8-D9D3-45AA-B1C3-A7DA45B7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1ABB6-4876-4056-A5CA-01A1FFC5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D006D-7183-4824-91DC-D96CFA46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D146A-6CA5-42EB-897B-431527AA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465C5-8984-457F-8D20-9C0E6D1F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0CB32-86A3-4FB1-8564-C4B7D481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0EB29-4DE6-4DD3-8788-F6D2BE16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2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73B21-F150-4DFA-8B2A-AB976F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B8087-D64A-4C4C-9786-9D5A3631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EB288-9EF7-4EBC-A62C-DF02A72EB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45687-AE24-40AA-8FE7-50A583F6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C28CC-E184-48E0-ACAE-C4248251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359ED-22E3-48D6-ABC7-1EA32E93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5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ACE87-3C81-4203-8D40-FC3EBC24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A6C52-9BDE-47E4-9B75-9A33F2C6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1F37B-7C14-481F-8D7A-AE9D94E9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7F073-9B74-429A-B958-8B946050F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52CB1-E8C1-4E90-9D07-42CE7D33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08FC3-5C3C-4A92-A6C7-A342E71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541C56-FC0A-43F5-BFCD-FEC0FBE1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5A2FF-C88C-4542-86FD-3B24603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4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940B0-EF48-4E8B-8F1A-92A6D161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06B3AC-5816-4216-A4BF-FAEE46CA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EE24F8-28C5-4880-8A77-D81E561A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CD506A-452E-415C-A65C-F3EA74DD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3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C3BC43-CFED-4536-82A6-C81DDEF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965B6-31CE-4903-9916-D26BB969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465D6-809A-43F3-A49C-57F74954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4E383-AB10-4B87-AD8B-E37F1C44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DA493-84C9-47F9-B935-FF98FDDF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99E0A-DB0D-4B98-AA1A-8CBFF1558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507DE-08B5-450E-BCE5-AE059F13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C6F94-D7E1-4F30-B51B-A0A17FBC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5D3C1-91E8-40CD-960C-1AB3469A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9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C09E-238B-4BE1-B5D1-B78946A1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817DE1-6130-4074-8EBC-37DC9FD5A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36510-E97A-40EE-BA08-79611045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552AD-DA6E-4602-B663-E02F3CCB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46678-E4A5-4662-AB0C-CC484D57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35CD0-7429-4A05-B477-A8A2AFB1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7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239D6F-5D67-43FE-A1CE-7111A01A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90ADD-00A5-4D49-B704-78FDA730F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BA580-2818-4FF2-A928-443D71560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9B95-7502-44CB-A728-92FD433DCA53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DD914-F84B-4928-80D3-2F95F898F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BCAC0-30ED-4C4F-A90B-330EF5989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4AF5-D5ED-4AB1-BFD9-B63D1CE05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8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8768E1-907E-4130-82F2-78EAAFADD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공개</a:t>
            </a:r>
            <a:r>
              <a:rPr lang="en-US" altLang="ko-K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 </a:t>
            </a:r>
            <a:r>
              <a:rPr lang="ko-KR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</a:t>
            </a:r>
            <a:br>
              <a:rPr lang="en-US" altLang="ko-K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&lt;</a:t>
            </a:r>
            <a:r>
              <a:rPr lang="en-US" altLang="ko-K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BleachBit</a:t>
            </a:r>
            <a:r>
              <a:rPr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</a:t>
            </a:r>
            <a:br>
              <a:rPr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97A86-1F10-4632-9B68-4824C5E8696A}"/>
              </a:ext>
            </a:extLst>
          </p:cNvPr>
          <p:cNvSpPr txBox="1"/>
          <p:nvPr/>
        </p:nvSpPr>
        <p:spPr>
          <a:xfrm>
            <a:off x="640080" y="595293"/>
            <a:ext cx="5676637" cy="346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60142319 </a:t>
            </a:r>
            <a:r>
              <a:rPr lang="ko-KR" altLang="en-US" dirty="0"/>
              <a:t>이승호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60142293 </a:t>
            </a:r>
            <a:r>
              <a:rPr lang="ko-KR" altLang="en-US" dirty="0"/>
              <a:t>손진영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60142320 </a:t>
            </a:r>
            <a:r>
              <a:rPr lang="ko-KR" altLang="en-US" dirty="0"/>
              <a:t>이신호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60141963 </a:t>
            </a:r>
            <a:r>
              <a:rPr lang="ko-KR" altLang="en-US" dirty="0"/>
              <a:t>김형원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60172156 </a:t>
            </a:r>
            <a:r>
              <a:rPr lang="ko-KR" altLang="en-US" dirty="0"/>
              <a:t>김희수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70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DAEEDE0-B25C-49BD-806B-EBF90767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그 외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03E52C8F-F7E1-4BA7-A5A5-AD70074C7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71038"/>
              </p:ext>
            </p:extLst>
          </p:nvPr>
        </p:nvGraphicFramePr>
        <p:xfrm>
          <a:off x="4648390" y="876299"/>
          <a:ext cx="703461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72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89DC17-C590-4BE6-9B2E-E053F9732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프로젝트 계획</a:t>
            </a:r>
          </a:p>
        </p:txBody>
      </p:sp>
    </p:spTree>
    <p:extLst>
      <p:ext uri="{BB962C8B-B14F-4D97-AF65-F5344CB8AC3E}">
        <p14:creationId xmlns:p14="http://schemas.microsoft.com/office/powerpoint/2010/main" val="330063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F31B3E-7078-48A1-BBC0-31ADE6A9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4" y="1146443"/>
            <a:ext cx="10023398" cy="857894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일정표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166ED07-49B0-443E-B965-4EF2F7117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165553"/>
              </p:ext>
            </p:extLst>
          </p:nvPr>
        </p:nvGraphicFramePr>
        <p:xfrm>
          <a:off x="964818" y="2363329"/>
          <a:ext cx="10750170" cy="4374388"/>
        </p:xfrm>
        <a:graphic>
          <a:graphicData uri="http://schemas.openxmlformats.org/drawingml/2006/table">
            <a:tbl>
              <a:tblPr firstRow="1" bandRow="1"/>
              <a:tblGrid>
                <a:gridCol w="4716714">
                  <a:extLst>
                    <a:ext uri="{9D8B030D-6E8A-4147-A177-3AD203B41FA5}">
                      <a16:colId xmlns:a16="http://schemas.microsoft.com/office/drawing/2014/main" val="306727458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4166444023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2134020515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595552057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3060431218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972347503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1130706171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4275725830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1163643066"/>
                    </a:ext>
                  </a:extLst>
                </a:gridCol>
                <a:gridCol w="670384">
                  <a:extLst>
                    <a:ext uri="{9D8B030D-6E8A-4147-A177-3AD203B41FA5}">
                      <a16:colId xmlns:a16="http://schemas.microsoft.com/office/drawing/2014/main" val="2129223710"/>
                    </a:ext>
                  </a:extLst>
                </a:gridCol>
              </a:tblGrid>
              <a:tr h="727709">
                <a:tc>
                  <a:txBody>
                    <a:bodyPr/>
                    <a:lstStyle/>
                    <a:p>
                      <a:pPr marL="19050" marR="3810" indent="0" algn="ctr" fontAlgn="base" latinLnBrk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300" b="1" kern="0" spc="0" dirty="0">
                        <a:solidFill>
                          <a:srgbClr val="FFFFFF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9050" marR="3810" indent="0" algn="ctr" fontAlgn="base" latinLnBrk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300" b="1" kern="0" spc="0" dirty="0">
                        <a:solidFill>
                          <a:srgbClr val="FFFFFF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9050" marR="3810" indent="0" algn="ctr" fontAlgn="base" latinLnBrk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업무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3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4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11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11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11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3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11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4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11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5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12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월 </a:t>
                      </a:r>
                      <a:r>
                        <a:rPr lang="en-US" altLang="ko-KR" sz="1400" kern="0" spc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Noto Sans CJK JP Regular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FFFFFF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81976"/>
                  </a:ext>
                </a:extLst>
              </a:tr>
              <a:tr h="351751">
                <a:tc>
                  <a:txBody>
                    <a:bodyPr/>
                    <a:lstStyle/>
                    <a:p>
                      <a:pPr marL="19050" marR="3810" indent="0" algn="ctr" fontAlgn="base" latinLnBrk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9050" marR="3810" indent="0" algn="ctr" fontAlgn="base" latinLnBrk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팀프로젝트 주제선정 및 계획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35235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Action, CLI, Cleaner,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CleanerML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, Command,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DeepScan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파일 분석하기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22077"/>
                  </a:ext>
                </a:extLst>
              </a:tr>
              <a:tr h="414685">
                <a:tc>
                  <a:txBody>
                    <a:bodyPr/>
                    <a:lstStyle/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DeepScan,FileUtilities,General,Memory,Options,RecognizeCleanerML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파일 분석하기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62455"/>
                  </a:ext>
                </a:extLst>
              </a:tr>
              <a:tr h="414685">
                <a:tc>
                  <a:txBody>
                    <a:bodyPr/>
                    <a:lstStyle/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Unix,Update,Winapp,Windows,WindowsWipe,Worker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,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__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init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__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파일 분석하기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311184"/>
                  </a:ext>
                </a:extLst>
              </a:tr>
              <a:tr h="562818">
                <a:tc>
                  <a:txBody>
                    <a:bodyPr/>
                    <a:lstStyle/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GUI,GuiBasic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,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GuiPreferences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파일 분석하기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88747"/>
                  </a:ext>
                </a:extLst>
              </a:tr>
              <a:tr h="270439">
                <a:tc>
                  <a:txBody>
                    <a:bodyPr/>
                    <a:lstStyle/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추가기능 구현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5573"/>
                  </a:ext>
                </a:extLst>
              </a:tr>
              <a:tr h="270439">
                <a:tc>
                  <a:txBody>
                    <a:bodyPr/>
                    <a:lstStyle/>
                    <a:p>
                      <a:pPr marL="1905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905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추가기능 실행 시 문제점 개선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296445"/>
                  </a:ext>
                </a:extLst>
              </a:tr>
              <a:tr h="270439">
                <a:tc>
                  <a:txBody>
                    <a:bodyPr/>
                    <a:lstStyle/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397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추가기능 시연 준비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27839"/>
                  </a:ext>
                </a:extLst>
              </a:tr>
              <a:tr h="270439">
                <a:tc>
                  <a:txBody>
                    <a:bodyPr/>
                    <a:lstStyle/>
                    <a:p>
                      <a:pPr marL="1905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  <a:ea typeface="Noto Sans CJK JP Regular"/>
                      </a:endParaRPr>
                    </a:p>
                    <a:p>
                      <a:pPr marL="19050" marR="3810" indent="0" algn="ctr" fontAlgn="base" latinLnBrk="0">
                        <a:lnSpc>
                          <a:spcPts val="8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Noto Sans CJK JP Regular"/>
                          <a:ea typeface="Noto Sans CJK JP Regular"/>
                        </a:rPr>
                        <a:t>최종발표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7112" cap="flat" cmpd="sng" algn="ctr">
                      <a:solidFill>
                        <a:srgbClr val="D0D6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Noto Sans CJK JP Regular"/>
                      </a:endParaRPr>
                    </a:p>
                  </a:txBody>
                  <a:tcPr marL="65951" marR="65951" marT="18233" marB="18233">
                    <a:lnL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1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29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5F6A08-0404-4B91-A561-0A780706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팀원의 업무분담</a:t>
            </a:r>
            <a:b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203A8C-3738-472F-8758-F8EE2765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84698"/>
              </p:ext>
            </p:extLst>
          </p:nvPr>
        </p:nvGraphicFramePr>
        <p:xfrm>
          <a:off x="4777316" y="1039757"/>
          <a:ext cx="6780701" cy="4776162"/>
        </p:xfrm>
        <a:graphic>
          <a:graphicData uri="http://schemas.openxmlformats.org/drawingml/2006/table">
            <a:tbl>
              <a:tblPr/>
              <a:tblGrid>
                <a:gridCol w="1728239">
                  <a:extLst>
                    <a:ext uri="{9D8B030D-6E8A-4147-A177-3AD203B41FA5}">
                      <a16:colId xmlns:a16="http://schemas.microsoft.com/office/drawing/2014/main" val="1456026514"/>
                    </a:ext>
                  </a:extLst>
                </a:gridCol>
                <a:gridCol w="5052462">
                  <a:extLst>
                    <a:ext uri="{9D8B030D-6E8A-4147-A177-3AD203B41FA5}">
                      <a16:colId xmlns:a16="http://schemas.microsoft.com/office/drawing/2014/main" val="2776340183"/>
                    </a:ext>
                  </a:extLst>
                </a:gridCol>
              </a:tblGrid>
              <a:tr h="796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이름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업무 분담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65704"/>
                  </a:ext>
                </a:extLst>
              </a:tr>
              <a:tr h="796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이승호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발표</a:t>
                      </a:r>
                      <a:r>
                        <a:rPr lang="en-US" altLang="ko-KR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소스코드 분석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059160"/>
                  </a:ext>
                </a:extLst>
              </a:tr>
              <a:tr h="796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이신호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제작</a:t>
                      </a:r>
                      <a:r>
                        <a:rPr lang="en-US" altLang="ko-KR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소스코드분석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09565"/>
                  </a:ext>
                </a:extLst>
              </a:tr>
              <a:tr h="796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손진영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제작</a:t>
                      </a:r>
                      <a:r>
                        <a:rPr lang="en-US" altLang="ko-KR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소스코드 분석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343128"/>
                  </a:ext>
                </a:extLst>
              </a:tr>
              <a:tr h="796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김형원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제작</a:t>
                      </a:r>
                      <a:r>
                        <a:rPr lang="en-US" altLang="ko-KR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소스코드 분석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689674"/>
                  </a:ext>
                </a:extLst>
              </a:tr>
              <a:tr h="796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김희수</a:t>
                      </a:r>
                      <a:endParaRPr lang="ko-KR" alt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발표</a:t>
                      </a:r>
                      <a:r>
                        <a:rPr lang="en-US" altLang="ko-KR" sz="2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2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소스코드 분석</a:t>
                      </a:r>
                      <a:endParaRPr lang="ko-KR" alt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296" marR="182296" marT="50400" marB="50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76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2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1D44A-E5B7-4E79-A146-B246D8E3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발생 가능한 예외 상황에 대처방안</a:t>
            </a:r>
            <a:br>
              <a:rPr lang="ko-KR" alt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ko-KR" alt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E550E-8DB2-4F32-9028-822A7E22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10733"/>
              </p:ext>
            </p:extLst>
          </p:nvPr>
        </p:nvGraphicFramePr>
        <p:xfrm>
          <a:off x="1418896" y="2509911"/>
          <a:ext cx="9299110" cy="3997640"/>
        </p:xfrm>
        <a:graphic>
          <a:graphicData uri="http://schemas.openxmlformats.org/drawingml/2006/table">
            <a:tbl>
              <a:tblPr/>
              <a:tblGrid>
                <a:gridCol w="3610491">
                  <a:extLst>
                    <a:ext uri="{9D8B030D-6E8A-4147-A177-3AD203B41FA5}">
                      <a16:colId xmlns:a16="http://schemas.microsoft.com/office/drawing/2014/main" val="2182562001"/>
                    </a:ext>
                  </a:extLst>
                </a:gridCol>
                <a:gridCol w="5688619">
                  <a:extLst>
                    <a:ext uri="{9D8B030D-6E8A-4147-A177-3AD203B41FA5}">
                      <a16:colId xmlns:a16="http://schemas.microsoft.com/office/drawing/2014/main" val="154815253"/>
                    </a:ext>
                  </a:extLst>
                </a:gridCol>
              </a:tblGrid>
              <a:tr h="606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예외 상황</a:t>
                      </a:r>
                      <a:endParaRPr lang="ko-KR" alt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대처 방안</a:t>
                      </a:r>
                      <a:endParaRPr lang="ko-KR" alt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631348"/>
                  </a:ext>
                </a:extLst>
              </a:tr>
              <a:tr h="1130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분석 시 분석이 힘든 경우</a:t>
                      </a:r>
                      <a:endParaRPr lang="ko-KR" alt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관련 서적을 찾아보고</a:t>
                      </a:r>
                      <a:r>
                        <a:rPr lang="en-US" altLang="ko-KR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안될 시 교수님에게 물어본다</a:t>
                      </a:r>
                      <a:r>
                        <a:rPr lang="en-US" altLang="ko-KR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.</a:t>
                      </a:r>
                      <a:endParaRPr lang="ko-KR" alt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882162"/>
                  </a:ext>
                </a:extLst>
              </a:tr>
              <a:tr h="1130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팀원 중 누군가가 없는 경우</a:t>
                      </a:r>
                      <a:endParaRPr lang="ko-KR" alt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나머지 팀원이 힘을 모아서 대처한다</a:t>
                      </a:r>
                      <a:r>
                        <a:rPr lang="en-US" altLang="ko-KR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.</a:t>
                      </a:r>
                      <a:endParaRPr lang="ko-KR" alt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05964"/>
                  </a:ext>
                </a:extLst>
              </a:tr>
              <a:tr h="1130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프로그램 실행 </a:t>
                      </a:r>
                      <a:r>
                        <a:rPr 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OS</a:t>
                      </a:r>
                      <a:r>
                        <a:rPr lang="ko-KR" altLang="en-US" sz="2100" b="0" i="0" u="none" strike="noStrike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환경이 다른 경우</a:t>
                      </a:r>
                      <a:endParaRPr lang="ko-KR" alt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VMware</a:t>
                      </a:r>
                      <a:r>
                        <a:rPr lang="ko-KR" altLang="en-US" sz="21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를 사용하여 가상 </a:t>
                      </a:r>
                      <a:r>
                        <a:rPr lang="ko-KR" altLang="en-US" sz="21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머신에서</a:t>
                      </a:r>
                      <a:r>
                        <a:rPr lang="ko-KR" altLang="en-US" sz="21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실행해본다</a:t>
                      </a:r>
                      <a:r>
                        <a:rPr lang="en-US" altLang="ko-KR" sz="21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.</a:t>
                      </a:r>
                      <a:endParaRPr lang="ko-KR" alt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996" marR="138996" marT="38428" marB="384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54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AA137B-0C8F-48EE-8452-732C1A56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참고자료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49BDA-F0B1-4094-9BC0-F61628F4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Do it! </a:t>
            </a:r>
            <a:r>
              <a:rPr lang="ko-KR" altLang="en-US" sz="2000" b="1" dirty="0">
                <a:solidFill>
                  <a:schemeClr val="bg1"/>
                </a:solidFill>
              </a:rPr>
              <a:t>점프 투 </a:t>
            </a:r>
            <a:r>
              <a:rPr lang="ko-KR" altLang="en-US" sz="2000" b="1" dirty="0" err="1">
                <a:solidFill>
                  <a:schemeClr val="bg1"/>
                </a:solidFill>
              </a:rPr>
              <a:t>파이썬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42606C-59C6-4934-B45F-70009B0BB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EA0A12B-91AB-4154-BF0E-3FA188AF7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/>
              <a:t>Q&amp;A</a:t>
            </a:r>
            <a:endParaRPr lang="ko-KR" altLang="en-US" sz="5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F73B97-6E68-4220-B844-2697E73C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800">
                <a:solidFill>
                  <a:schemeClr val="bg1"/>
                </a:solidFill>
              </a:rPr>
              <a:t>감사합니다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F894F9C-0169-465C-9900-9EB80733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개요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FF4376C-C8AC-49FE-8E2A-0DC530819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4947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32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3E6042-897E-49B3-821C-7A43FDE3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latin typeface="Tahoma" panose="020B0604030504040204" pitchFamily="34" charset="0"/>
                <a:ea typeface="한컴 윤고딕 240" charset="-128"/>
              </a:rPr>
              <a:t>BleachBit 개요</a:t>
            </a:r>
            <a:endParaRPr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5AA559E-9D24-48A4-BB20-52A0DD051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67900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7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37FBD4-4918-4644-A22C-001A75C1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BleachBit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분석</a:t>
            </a:r>
            <a:endParaRPr lang="en-US" altLang="ko-KR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5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B73E54C-F622-4F2B-B36E-0D7464F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latin typeface="Tahoma" panose="020B0604030504040204" pitchFamily="34" charset="0"/>
                <a:ea typeface="한컴 윤고딕 240" charset="-128"/>
              </a:rPr>
              <a:t>복잡도 및 난이도 분석</a:t>
            </a:r>
            <a:endParaRPr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A4E2615-BACA-4B1E-B048-3666662B1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264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55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F262E13-10DF-4C22-8AFC-F6B8EA9D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파일</a:t>
            </a:r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4500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97D08AD-E21D-4ED8-80FA-3DC5B09B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GUI</a:t>
            </a:r>
            <a:r>
              <a:rPr lang="ko-KR" altLang="en-US" sz="4000">
                <a:solidFill>
                  <a:srgbClr val="FFFFFF"/>
                </a:solidFill>
              </a:rPr>
              <a:t> 계열</a:t>
            </a:r>
          </a:p>
        </p:txBody>
      </p:sp>
      <p:graphicFrame>
        <p:nvGraphicFramePr>
          <p:cNvPr id="20" name="내용 개체 틀 2">
            <a:extLst>
              <a:ext uri="{FF2B5EF4-FFF2-40B4-BE49-F238E27FC236}">
                <a16:creationId xmlns:a16="http://schemas.microsoft.com/office/drawing/2014/main" id="{1CAFA86F-D6A5-41EB-A31A-B9098E558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5311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72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78069DF-8AA8-4B65-9D98-968F6214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Cleaner   </a:t>
            </a:r>
            <a:r>
              <a:rPr lang="ko-KR" altLang="en-US" sz="4000" dirty="0">
                <a:solidFill>
                  <a:srgbClr val="FFFFFF"/>
                </a:solidFill>
              </a:rPr>
              <a:t>계열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0D1DCDC-3606-49E1-AEE7-DE5938011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636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9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04AA668-2FC8-4049-91EB-2B2EBEB9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Scan </a:t>
            </a:r>
            <a:r>
              <a:rPr lang="ko-KR" altLang="en-US" sz="4000">
                <a:solidFill>
                  <a:srgbClr val="FFFFFF"/>
                </a:solidFill>
              </a:rPr>
              <a:t>계열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17A0BB2-D3F5-4BAD-9263-9A8128CEB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42711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52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571</Words>
  <Application>Microsoft Office PowerPoint</Application>
  <PresentationFormat>와이드스크린</PresentationFormat>
  <Paragraphs>141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Noto Sans CJK JP Regular</vt:lpstr>
      <vt:lpstr>맑은 고딕</vt:lpstr>
      <vt:lpstr>바탕</vt:lpstr>
      <vt:lpstr>한컴 윤고딕 240</vt:lpstr>
      <vt:lpstr>Arial</vt:lpstr>
      <vt:lpstr>Calibri</vt:lpstr>
      <vt:lpstr>Tahoma</vt:lpstr>
      <vt:lpstr>Times New Roman</vt:lpstr>
      <vt:lpstr>Office 테마</vt:lpstr>
      <vt:lpstr>공개SW 프로젝트 &lt;BleachBit&gt; </vt:lpstr>
      <vt:lpstr>개요</vt:lpstr>
      <vt:lpstr>BleachBit 개요</vt:lpstr>
      <vt:lpstr>BleachBit 분석</vt:lpstr>
      <vt:lpstr>복잡도 및 난이도 분석</vt:lpstr>
      <vt:lpstr>파일 기능</vt:lpstr>
      <vt:lpstr>GUI 계열</vt:lpstr>
      <vt:lpstr>Cleaner   계열</vt:lpstr>
      <vt:lpstr>Scan 계열</vt:lpstr>
      <vt:lpstr>그 외</vt:lpstr>
      <vt:lpstr>프로젝트 계획</vt:lpstr>
      <vt:lpstr>일정표</vt:lpstr>
      <vt:lpstr>팀원의 업무분담 </vt:lpstr>
      <vt:lpstr>발생 가능한 예외 상황에 대처방안 </vt:lpstr>
      <vt:lpstr>참고자료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공개SW 프로젝트 &lt;BleachBit&gt; </dc:title>
  <dc:creator>이 승호</dc:creator>
  <cp:lastModifiedBy>이 승호</cp:lastModifiedBy>
  <cp:revision>5</cp:revision>
  <dcterms:created xsi:type="dcterms:W3CDTF">2018-10-21T15:36:25Z</dcterms:created>
  <dcterms:modified xsi:type="dcterms:W3CDTF">2018-10-24T04:08:07Z</dcterms:modified>
</cp:coreProperties>
</file>