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76" r:id="rId4"/>
    <p:sldId id="272" r:id="rId5"/>
    <p:sldId id="275" r:id="rId6"/>
    <p:sldId id="278" r:id="rId7"/>
    <p:sldId id="273" r:id="rId8"/>
    <p:sldId id="286" r:id="rId9"/>
    <p:sldId id="274" r:id="rId10"/>
    <p:sldId id="281" r:id="rId11"/>
    <p:sldId id="284" r:id="rId12"/>
    <p:sldId id="289" r:id="rId13"/>
    <p:sldId id="290" r:id="rId14"/>
    <p:sldId id="294" r:id="rId15"/>
    <p:sldId id="293" r:id="rId16"/>
    <p:sldId id="295" r:id="rId17"/>
    <p:sldId id="300" r:id="rId18"/>
    <p:sldId id="302" r:id="rId19"/>
    <p:sldId id="303" r:id="rId20"/>
    <p:sldId id="304" r:id="rId21"/>
    <p:sldId id="306" r:id="rId22"/>
    <p:sldId id="310" r:id="rId23"/>
    <p:sldId id="313" r:id="rId24"/>
    <p:sldId id="316" r:id="rId25"/>
    <p:sldId id="317" r:id="rId26"/>
    <p:sldId id="315" r:id="rId27"/>
    <p:sldId id="314" r:id="rId28"/>
    <p:sldId id="258" r:id="rId29"/>
  </p:sldIdLst>
  <p:sldSz cx="9144000" cy="6858000" type="screen4x3"/>
  <p:notesSz cx="6858000" cy="9144000"/>
  <p:embeddedFontLst>
    <p:embeddedFont>
      <p:font typeface="맑은 고딕" pitchFamily="50" charset="-127"/>
      <p:regular r:id="rId30"/>
      <p:bold r:id="rId31"/>
    </p:embeddedFont>
    <p:embeddedFont>
      <p:font typeface="다음_SemiBold" pitchFamily="2" charset="-127"/>
      <p:regular r:id="rId32"/>
    </p:embeddedFont>
    <p:embeddedFont>
      <p:font typeface="나눔고딕 ExtraBold" charset="-127"/>
      <p:bold r:id="rId33"/>
    </p:embeddedFont>
    <p:embeddedFont>
      <p:font typeface="나눔바른고딕" pitchFamily="50" charset="-127"/>
      <p:regular r:id="rId34"/>
      <p:bold r:id="rId35"/>
    </p:embeddedFont>
    <p:embeddedFont>
      <p:font typeface="Verdana" pitchFamily="34" charset="0"/>
      <p:regular r:id="rId36"/>
      <p:bold r:id="rId37"/>
      <p:italic r:id="rId38"/>
      <p:boldItalic r:id="rId3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93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80" d="100"/>
          <a:sy n="80" d="100"/>
        </p:scale>
        <p:origin x="-1518" y="-4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0.fntdata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font" Target="fonts/font9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A699255-6948-4098-8E3C-DA4A285A0219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B749AB61-3D46-48E2-9E36-549703135971}">
      <dgm:prSet phldrT="[텍스트]" custT="1"/>
      <dgm:spPr>
        <a:solidFill>
          <a:schemeClr val="tx1">
            <a:lumMod val="75000"/>
            <a:lumOff val="25000"/>
          </a:schemeClr>
        </a:solidFill>
        <a:ln>
          <a:solidFill>
            <a:schemeClr val="tx1">
              <a:lumMod val="75000"/>
              <a:lumOff val="25000"/>
            </a:schemeClr>
          </a:solidFill>
        </a:ln>
      </dgm:spPr>
      <dgm:t>
        <a:bodyPr/>
        <a:lstStyle/>
        <a:p>
          <a:pPr latinLnBrk="1"/>
          <a:r>
            <a:rPr lang="en-US" altLang="ko-KR" sz="2400" dirty="0" smtClean="0"/>
            <a:t>1</a:t>
          </a:r>
          <a:endParaRPr lang="ko-KR" altLang="en-US" sz="2400" dirty="0"/>
        </a:p>
      </dgm:t>
    </dgm:pt>
    <dgm:pt modelId="{6AD9E44B-71DD-4926-A5ED-D8FFA0A0A853}" type="parTrans" cxnId="{99A1BB1C-37F8-4869-9713-54BB8464B3EF}">
      <dgm:prSet/>
      <dgm:spPr/>
      <dgm:t>
        <a:bodyPr/>
        <a:lstStyle/>
        <a:p>
          <a:pPr latinLnBrk="1"/>
          <a:endParaRPr lang="ko-KR" altLang="en-US"/>
        </a:p>
      </dgm:t>
    </dgm:pt>
    <dgm:pt modelId="{CD9E8A91-EADB-43DE-A6E0-BD32127D04E0}" type="sibTrans" cxnId="{99A1BB1C-37F8-4869-9713-54BB8464B3EF}">
      <dgm:prSet/>
      <dgm:spPr/>
      <dgm:t>
        <a:bodyPr/>
        <a:lstStyle/>
        <a:p>
          <a:pPr latinLnBrk="1"/>
          <a:endParaRPr lang="ko-KR" altLang="en-US"/>
        </a:p>
      </dgm:t>
    </dgm:pt>
    <dgm:pt modelId="{DE1D8A84-D27F-44F9-9EFD-D233A30984CD}">
      <dgm:prSet/>
      <dgm:spPr>
        <a:ln>
          <a:solidFill>
            <a:schemeClr val="tx1">
              <a:lumMod val="75000"/>
              <a:lumOff val="25000"/>
            </a:schemeClr>
          </a:solidFill>
        </a:ln>
      </dgm:spPr>
      <dgm:t>
        <a:bodyPr/>
        <a:lstStyle/>
        <a:p>
          <a:pPr latinLnBrk="1"/>
          <a:r>
            <a:rPr lang="en-US" altLang="ko-KR" dirty="0" smtClean="0"/>
            <a:t>GUI</a:t>
          </a:r>
          <a:r>
            <a:rPr lang="ko-KR" altLang="en-US" dirty="0" smtClean="0"/>
            <a:t> 계열</a:t>
          </a:r>
          <a:endParaRPr lang="ko-KR" altLang="en-US" dirty="0"/>
        </a:p>
      </dgm:t>
    </dgm:pt>
    <dgm:pt modelId="{E8A3086A-7645-46B9-8324-D6A4B7DEF0A2}" type="parTrans" cxnId="{E406CAF2-6252-4FCC-B485-8C53CBA2681C}">
      <dgm:prSet/>
      <dgm:spPr/>
      <dgm:t>
        <a:bodyPr/>
        <a:lstStyle/>
        <a:p>
          <a:pPr latinLnBrk="1"/>
          <a:endParaRPr lang="ko-KR" altLang="en-US"/>
        </a:p>
      </dgm:t>
    </dgm:pt>
    <dgm:pt modelId="{159766F8-0707-449B-B4DF-E97E09F58241}" type="sibTrans" cxnId="{E406CAF2-6252-4FCC-B485-8C53CBA2681C}">
      <dgm:prSet/>
      <dgm:spPr/>
      <dgm:t>
        <a:bodyPr/>
        <a:lstStyle/>
        <a:p>
          <a:pPr latinLnBrk="1"/>
          <a:endParaRPr lang="ko-KR" altLang="en-US"/>
        </a:p>
      </dgm:t>
    </dgm:pt>
    <dgm:pt modelId="{4BDAF9B8-D2F1-4211-9BC4-E4744C94882B}">
      <dgm:prSet phldrT="[텍스트]" custT="1"/>
      <dgm:spPr>
        <a:solidFill>
          <a:schemeClr val="tx1">
            <a:lumMod val="75000"/>
            <a:lumOff val="25000"/>
          </a:schemeClr>
        </a:solidFill>
        <a:ln>
          <a:solidFill>
            <a:schemeClr val="tx1">
              <a:lumMod val="75000"/>
              <a:lumOff val="25000"/>
            </a:schemeClr>
          </a:solidFill>
        </a:ln>
      </dgm:spPr>
      <dgm:t>
        <a:bodyPr/>
        <a:lstStyle/>
        <a:p>
          <a:pPr latinLnBrk="1"/>
          <a:r>
            <a:rPr lang="en-US" altLang="ko-KR" sz="2400" dirty="0" smtClean="0"/>
            <a:t>2</a:t>
          </a:r>
          <a:endParaRPr lang="ko-KR" altLang="en-US" sz="2400" dirty="0"/>
        </a:p>
      </dgm:t>
    </dgm:pt>
    <dgm:pt modelId="{97F160C1-53E2-428D-87B3-6CDF0CBBEB77}" type="parTrans" cxnId="{C38E68A5-A86E-4C25-BE3E-90AA96823A0C}">
      <dgm:prSet/>
      <dgm:spPr/>
      <dgm:t>
        <a:bodyPr/>
        <a:lstStyle/>
        <a:p>
          <a:pPr latinLnBrk="1"/>
          <a:endParaRPr lang="ko-KR" altLang="en-US"/>
        </a:p>
      </dgm:t>
    </dgm:pt>
    <dgm:pt modelId="{F5D06CE5-50ED-42FB-A5EE-8753418B4302}" type="sibTrans" cxnId="{C38E68A5-A86E-4C25-BE3E-90AA96823A0C}">
      <dgm:prSet/>
      <dgm:spPr/>
      <dgm:t>
        <a:bodyPr/>
        <a:lstStyle/>
        <a:p>
          <a:pPr latinLnBrk="1"/>
          <a:endParaRPr lang="ko-KR" altLang="en-US"/>
        </a:p>
      </dgm:t>
    </dgm:pt>
    <dgm:pt modelId="{DB5728DA-48E0-47A4-8FC8-A3480F1CD19F}">
      <dgm:prSet/>
      <dgm:spPr>
        <a:ln>
          <a:solidFill>
            <a:schemeClr val="tx1">
              <a:lumMod val="75000"/>
              <a:lumOff val="25000"/>
            </a:schemeClr>
          </a:solidFill>
        </a:ln>
      </dgm:spPr>
      <dgm:t>
        <a:bodyPr/>
        <a:lstStyle/>
        <a:p>
          <a:pPr latinLnBrk="1"/>
          <a:r>
            <a:rPr lang="en-US" altLang="ko-KR" dirty="0" smtClean="0"/>
            <a:t>Cleaner </a:t>
          </a:r>
          <a:r>
            <a:rPr lang="ko-KR" altLang="en-US" dirty="0" smtClean="0"/>
            <a:t>계열</a:t>
          </a:r>
          <a:endParaRPr lang="ko-KR" altLang="en-US" dirty="0"/>
        </a:p>
      </dgm:t>
    </dgm:pt>
    <dgm:pt modelId="{B87C22EC-F6EB-4840-9DC8-635027448520}" type="parTrans" cxnId="{9B0B1A03-B99A-4747-8A23-6653A2CCE622}">
      <dgm:prSet/>
      <dgm:spPr/>
      <dgm:t>
        <a:bodyPr/>
        <a:lstStyle/>
        <a:p>
          <a:pPr latinLnBrk="1"/>
          <a:endParaRPr lang="ko-KR" altLang="en-US"/>
        </a:p>
      </dgm:t>
    </dgm:pt>
    <dgm:pt modelId="{76D4F299-1368-4EE2-94A8-E1723FFC879A}" type="sibTrans" cxnId="{9B0B1A03-B99A-4747-8A23-6653A2CCE622}">
      <dgm:prSet/>
      <dgm:spPr/>
      <dgm:t>
        <a:bodyPr/>
        <a:lstStyle/>
        <a:p>
          <a:pPr latinLnBrk="1"/>
          <a:endParaRPr lang="ko-KR" altLang="en-US"/>
        </a:p>
      </dgm:t>
    </dgm:pt>
    <dgm:pt modelId="{70D1DC2D-ABA4-42AF-B348-656FC70B6D4F}">
      <dgm:prSet phldrT="[텍스트]" custT="1"/>
      <dgm:spPr>
        <a:solidFill>
          <a:schemeClr val="tx1">
            <a:lumMod val="75000"/>
            <a:lumOff val="25000"/>
          </a:schemeClr>
        </a:solidFill>
        <a:ln>
          <a:solidFill>
            <a:schemeClr val="tx1">
              <a:lumMod val="75000"/>
              <a:lumOff val="25000"/>
            </a:schemeClr>
          </a:solidFill>
        </a:ln>
      </dgm:spPr>
      <dgm:t>
        <a:bodyPr/>
        <a:lstStyle/>
        <a:p>
          <a:pPr latinLnBrk="1"/>
          <a:r>
            <a:rPr lang="en-US" altLang="ko-KR" sz="2400" dirty="0" smtClean="0"/>
            <a:t>3</a:t>
          </a:r>
          <a:endParaRPr lang="ko-KR" altLang="en-US" sz="2400" dirty="0"/>
        </a:p>
      </dgm:t>
    </dgm:pt>
    <dgm:pt modelId="{EA1A88E5-32C1-47AE-96AF-BA8927E36590}" type="parTrans" cxnId="{D093432E-7EE1-4A06-BF5F-BA67437ED95D}">
      <dgm:prSet/>
      <dgm:spPr/>
      <dgm:t>
        <a:bodyPr/>
        <a:lstStyle/>
        <a:p>
          <a:pPr latinLnBrk="1"/>
          <a:endParaRPr lang="ko-KR" altLang="en-US"/>
        </a:p>
      </dgm:t>
    </dgm:pt>
    <dgm:pt modelId="{1F440099-F4BC-45DE-8F4B-417678EEE045}" type="sibTrans" cxnId="{D093432E-7EE1-4A06-BF5F-BA67437ED95D}">
      <dgm:prSet/>
      <dgm:spPr/>
      <dgm:t>
        <a:bodyPr/>
        <a:lstStyle/>
        <a:p>
          <a:pPr latinLnBrk="1"/>
          <a:endParaRPr lang="ko-KR" altLang="en-US"/>
        </a:p>
      </dgm:t>
    </dgm:pt>
    <dgm:pt modelId="{E2F06A60-5BA8-482E-8C63-65D1B0A38C43}">
      <dgm:prSet/>
      <dgm:spPr>
        <a:ln>
          <a:solidFill>
            <a:schemeClr val="tx1">
              <a:lumMod val="75000"/>
              <a:lumOff val="25000"/>
            </a:schemeClr>
          </a:solidFill>
        </a:ln>
      </dgm:spPr>
      <dgm:t>
        <a:bodyPr/>
        <a:lstStyle/>
        <a:p>
          <a:pPr latinLnBrk="1"/>
          <a:r>
            <a:rPr lang="en-US" altLang="ko-KR" dirty="0" smtClean="0"/>
            <a:t>Scan </a:t>
          </a:r>
          <a:r>
            <a:rPr lang="ko-KR" altLang="en-US" dirty="0" smtClean="0"/>
            <a:t>계열</a:t>
          </a:r>
          <a:endParaRPr lang="ko-KR" altLang="en-US" dirty="0"/>
        </a:p>
      </dgm:t>
    </dgm:pt>
    <dgm:pt modelId="{FAED9784-E766-48E2-8809-EF20247A1412}" type="parTrans" cxnId="{11B54809-5A60-499E-B063-CE66A2BBC63F}">
      <dgm:prSet/>
      <dgm:spPr/>
      <dgm:t>
        <a:bodyPr/>
        <a:lstStyle/>
        <a:p>
          <a:pPr latinLnBrk="1"/>
          <a:endParaRPr lang="ko-KR" altLang="en-US"/>
        </a:p>
      </dgm:t>
    </dgm:pt>
    <dgm:pt modelId="{DAE2F6C5-4986-4F94-BDB5-1EB7EB727B74}" type="sibTrans" cxnId="{11B54809-5A60-499E-B063-CE66A2BBC63F}">
      <dgm:prSet/>
      <dgm:spPr/>
      <dgm:t>
        <a:bodyPr/>
        <a:lstStyle/>
        <a:p>
          <a:pPr latinLnBrk="1"/>
          <a:endParaRPr lang="ko-KR" altLang="en-US"/>
        </a:p>
      </dgm:t>
    </dgm:pt>
    <dgm:pt modelId="{DAE2F0A9-A9CC-49EC-BACF-4FCB5594E7FD}">
      <dgm:prSet/>
      <dgm:spPr>
        <a:ln>
          <a:solidFill>
            <a:schemeClr val="tx1">
              <a:lumMod val="75000"/>
              <a:lumOff val="25000"/>
            </a:schemeClr>
          </a:solidFill>
        </a:ln>
      </dgm:spPr>
      <dgm:t>
        <a:bodyPr/>
        <a:lstStyle/>
        <a:p>
          <a:pPr latinLnBrk="1"/>
          <a:r>
            <a:rPr lang="en-US" dirty="0" smtClean="0"/>
            <a:t>OS </a:t>
          </a:r>
          <a:r>
            <a:rPr lang="ko-KR" altLang="en-US" dirty="0" smtClean="0"/>
            <a:t>계열</a:t>
          </a:r>
          <a:endParaRPr lang="ko-KR" altLang="en-US" dirty="0"/>
        </a:p>
      </dgm:t>
    </dgm:pt>
    <dgm:pt modelId="{12505C7F-0657-4BA9-8C1F-73D64B26A5A8}" type="parTrans" cxnId="{E7C49E47-5903-40D5-9BA4-7A7E062D3168}">
      <dgm:prSet/>
      <dgm:spPr/>
      <dgm:t>
        <a:bodyPr/>
        <a:lstStyle/>
        <a:p>
          <a:pPr latinLnBrk="1"/>
          <a:endParaRPr lang="ko-KR" altLang="en-US"/>
        </a:p>
      </dgm:t>
    </dgm:pt>
    <dgm:pt modelId="{D3186CED-F0F3-4417-AEDB-BF380EECB28F}" type="sibTrans" cxnId="{E7C49E47-5903-40D5-9BA4-7A7E062D3168}">
      <dgm:prSet/>
      <dgm:spPr/>
      <dgm:t>
        <a:bodyPr/>
        <a:lstStyle/>
        <a:p>
          <a:pPr latinLnBrk="1"/>
          <a:endParaRPr lang="ko-KR" altLang="en-US"/>
        </a:p>
      </dgm:t>
    </dgm:pt>
    <dgm:pt modelId="{50905C4E-08E7-452A-8B47-2D6AA9532789}">
      <dgm:prSet custT="1"/>
      <dgm:spPr>
        <a:solidFill>
          <a:schemeClr val="tx1">
            <a:lumMod val="75000"/>
            <a:lumOff val="25000"/>
          </a:schemeClr>
        </a:solidFill>
        <a:ln>
          <a:solidFill>
            <a:schemeClr val="tx1">
              <a:lumMod val="75000"/>
              <a:lumOff val="25000"/>
            </a:schemeClr>
          </a:solidFill>
        </a:ln>
      </dgm:spPr>
      <dgm:t>
        <a:bodyPr/>
        <a:lstStyle/>
        <a:p>
          <a:pPr latinLnBrk="1"/>
          <a:r>
            <a:rPr lang="en-US" altLang="ko-KR" sz="2400" dirty="0" smtClean="0"/>
            <a:t>4</a:t>
          </a:r>
          <a:endParaRPr lang="ko-KR" altLang="en-US" sz="2400" dirty="0"/>
        </a:p>
      </dgm:t>
    </dgm:pt>
    <dgm:pt modelId="{C53F4D57-49B9-44EB-97D8-26B068FA9E46}" type="parTrans" cxnId="{D12EFF5B-F73B-4B09-9B1D-18AC97ED3E2A}">
      <dgm:prSet/>
      <dgm:spPr/>
      <dgm:t>
        <a:bodyPr/>
        <a:lstStyle/>
        <a:p>
          <a:pPr latinLnBrk="1"/>
          <a:endParaRPr lang="ko-KR" altLang="en-US"/>
        </a:p>
      </dgm:t>
    </dgm:pt>
    <dgm:pt modelId="{EAA64DB5-BB98-4A30-AF79-B49AC75DEFF1}" type="sibTrans" cxnId="{D12EFF5B-F73B-4B09-9B1D-18AC97ED3E2A}">
      <dgm:prSet/>
      <dgm:spPr/>
      <dgm:t>
        <a:bodyPr/>
        <a:lstStyle/>
        <a:p>
          <a:pPr latinLnBrk="1"/>
          <a:endParaRPr lang="ko-KR" altLang="en-US"/>
        </a:p>
      </dgm:t>
    </dgm:pt>
    <dgm:pt modelId="{49F8B96F-CF6E-498A-A1BD-1BA4D4500037}">
      <dgm:prSet/>
      <dgm:spPr>
        <a:ln>
          <a:solidFill>
            <a:schemeClr val="tx1">
              <a:lumMod val="75000"/>
              <a:lumOff val="25000"/>
            </a:schemeClr>
          </a:solidFill>
        </a:ln>
      </dgm:spPr>
      <dgm:t>
        <a:bodyPr/>
        <a:lstStyle/>
        <a:p>
          <a:pPr latinLnBrk="1"/>
          <a:r>
            <a:rPr lang="en-US" dirty="0" err="1" smtClean="0"/>
            <a:t>Etc</a:t>
          </a:r>
          <a:endParaRPr lang="ko-KR" altLang="en-US" dirty="0"/>
        </a:p>
      </dgm:t>
    </dgm:pt>
    <dgm:pt modelId="{C2AE340F-5589-4C8B-B04D-DFEDFDE2E11F}" type="parTrans" cxnId="{7D32A8F6-B688-4FF2-BBD7-19BADC4C96E4}">
      <dgm:prSet/>
      <dgm:spPr/>
      <dgm:t>
        <a:bodyPr/>
        <a:lstStyle/>
        <a:p>
          <a:pPr latinLnBrk="1"/>
          <a:endParaRPr lang="ko-KR" altLang="en-US"/>
        </a:p>
      </dgm:t>
    </dgm:pt>
    <dgm:pt modelId="{1F0ED3F3-64F9-46D4-8F98-DD450E0442B9}" type="sibTrans" cxnId="{7D32A8F6-B688-4FF2-BBD7-19BADC4C96E4}">
      <dgm:prSet/>
      <dgm:spPr/>
      <dgm:t>
        <a:bodyPr/>
        <a:lstStyle/>
        <a:p>
          <a:pPr latinLnBrk="1"/>
          <a:endParaRPr lang="ko-KR" altLang="en-US"/>
        </a:p>
      </dgm:t>
    </dgm:pt>
    <dgm:pt modelId="{5B5F0697-DDCD-4756-8704-A6DF853FC05F}">
      <dgm:prSet/>
      <dgm:spPr>
        <a:ln>
          <a:solidFill>
            <a:schemeClr val="tx1">
              <a:lumMod val="75000"/>
              <a:lumOff val="25000"/>
            </a:schemeClr>
          </a:solidFill>
        </a:ln>
      </dgm:spPr>
      <dgm:t>
        <a:bodyPr/>
        <a:lstStyle/>
        <a:p>
          <a:pPr latinLnBrk="1"/>
          <a:r>
            <a:rPr lang="ko-KR" altLang="en-US" dirty="0" smtClean="0"/>
            <a:t>진행상황</a:t>
          </a:r>
          <a:endParaRPr lang="ko-KR" altLang="en-US" dirty="0"/>
        </a:p>
      </dgm:t>
    </dgm:pt>
    <dgm:pt modelId="{5AC57122-9392-4659-A104-45E0A95853EF}" type="parTrans" cxnId="{9B3AD717-962E-41EA-94E1-2AC870240876}">
      <dgm:prSet/>
      <dgm:spPr/>
      <dgm:t>
        <a:bodyPr/>
        <a:lstStyle/>
        <a:p>
          <a:pPr latinLnBrk="1"/>
          <a:endParaRPr lang="ko-KR" altLang="en-US"/>
        </a:p>
      </dgm:t>
    </dgm:pt>
    <dgm:pt modelId="{6DB22C06-1394-4815-81EF-F3B5DEBD7EE5}" type="sibTrans" cxnId="{9B3AD717-962E-41EA-94E1-2AC870240876}">
      <dgm:prSet/>
      <dgm:spPr/>
      <dgm:t>
        <a:bodyPr/>
        <a:lstStyle/>
        <a:p>
          <a:pPr latinLnBrk="1"/>
          <a:endParaRPr lang="ko-KR" altLang="en-US"/>
        </a:p>
      </dgm:t>
    </dgm:pt>
    <dgm:pt modelId="{7B20CBF2-65BD-45F9-B495-42FDBA0AAEB6}">
      <dgm:prSet custT="1"/>
      <dgm:spPr>
        <a:solidFill>
          <a:schemeClr val="tx1">
            <a:lumMod val="75000"/>
            <a:lumOff val="25000"/>
          </a:schemeClr>
        </a:solidFill>
        <a:ln>
          <a:solidFill>
            <a:schemeClr val="tx1">
              <a:lumMod val="75000"/>
              <a:lumOff val="25000"/>
            </a:schemeClr>
          </a:solidFill>
        </a:ln>
      </dgm:spPr>
      <dgm:t>
        <a:bodyPr/>
        <a:lstStyle/>
        <a:p>
          <a:pPr latinLnBrk="1"/>
          <a:r>
            <a:rPr lang="en-US" altLang="ko-KR" sz="2400" dirty="0" smtClean="0"/>
            <a:t>6</a:t>
          </a:r>
          <a:endParaRPr lang="ko-KR" altLang="en-US" sz="1100" dirty="0"/>
        </a:p>
      </dgm:t>
    </dgm:pt>
    <dgm:pt modelId="{42B38387-BCAC-4F9B-9581-98F3324BAB95}" type="parTrans" cxnId="{1DB9410B-6825-41CA-8962-1B7D33165534}">
      <dgm:prSet/>
      <dgm:spPr/>
      <dgm:t>
        <a:bodyPr/>
        <a:lstStyle/>
        <a:p>
          <a:pPr latinLnBrk="1"/>
          <a:endParaRPr lang="ko-KR" altLang="en-US"/>
        </a:p>
      </dgm:t>
    </dgm:pt>
    <dgm:pt modelId="{216E147F-160F-436F-B1D1-5461907B42A7}" type="sibTrans" cxnId="{1DB9410B-6825-41CA-8962-1B7D33165534}">
      <dgm:prSet/>
      <dgm:spPr/>
      <dgm:t>
        <a:bodyPr/>
        <a:lstStyle/>
        <a:p>
          <a:pPr latinLnBrk="1"/>
          <a:endParaRPr lang="ko-KR" altLang="en-US"/>
        </a:p>
      </dgm:t>
    </dgm:pt>
    <dgm:pt modelId="{F0CAFC41-18B6-4CA1-9D05-379DD7D053FA}">
      <dgm:prSet custT="1"/>
      <dgm:spPr>
        <a:solidFill>
          <a:schemeClr val="tx1">
            <a:lumMod val="75000"/>
            <a:lumOff val="25000"/>
          </a:schemeClr>
        </a:solidFill>
        <a:ln>
          <a:solidFill>
            <a:schemeClr val="tx1">
              <a:lumMod val="75000"/>
              <a:lumOff val="25000"/>
            </a:schemeClr>
          </a:solidFill>
        </a:ln>
      </dgm:spPr>
      <dgm:t>
        <a:bodyPr/>
        <a:lstStyle/>
        <a:p>
          <a:pPr latinLnBrk="1"/>
          <a:r>
            <a:rPr lang="en-US" altLang="ko-KR" sz="2400" dirty="0" smtClean="0"/>
            <a:t>5</a:t>
          </a:r>
          <a:endParaRPr lang="ko-KR" altLang="en-US" sz="2400" dirty="0"/>
        </a:p>
      </dgm:t>
    </dgm:pt>
    <dgm:pt modelId="{44C6DFEC-3BAC-463A-8697-AF4B5DB301B1}" type="parTrans" cxnId="{E559F2AE-4F2A-4575-8591-1332D18DEC03}">
      <dgm:prSet/>
      <dgm:spPr/>
      <dgm:t>
        <a:bodyPr/>
        <a:lstStyle/>
        <a:p>
          <a:pPr latinLnBrk="1"/>
          <a:endParaRPr lang="ko-KR" altLang="en-US"/>
        </a:p>
      </dgm:t>
    </dgm:pt>
    <dgm:pt modelId="{B298707C-F426-44B1-851F-EA8F118FB6FA}" type="sibTrans" cxnId="{E559F2AE-4F2A-4575-8591-1332D18DEC03}">
      <dgm:prSet/>
      <dgm:spPr/>
      <dgm:t>
        <a:bodyPr/>
        <a:lstStyle/>
        <a:p>
          <a:pPr latinLnBrk="1"/>
          <a:endParaRPr lang="ko-KR" altLang="en-US"/>
        </a:p>
      </dgm:t>
    </dgm:pt>
    <dgm:pt modelId="{C0BA8878-0E2E-4E82-B83F-502BF19D7C06}" type="pres">
      <dgm:prSet presAssocID="{0A699255-6948-4098-8E3C-DA4A285A0219}" presName="linearFlow" presStyleCnt="0">
        <dgm:presLayoutVars>
          <dgm:dir/>
          <dgm:animLvl val="lvl"/>
          <dgm:resizeHandles val="exact"/>
        </dgm:presLayoutVars>
      </dgm:prSet>
      <dgm:spPr/>
    </dgm:pt>
    <dgm:pt modelId="{D083DA8A-E406-4D8B-A486-CAC24CB294CF}" type="pres">
      <dgm:prSet presAssocID="{B749AB61-3D46-48E2-9E36-549703135971}" presName="composite" presStyleCnt="0"/>
      <dgm:spPr/>
    </dgm:pt>
    <dgm:pt modelId="{F52DDE0E-CEA7-42F7-AB3A-4029406C5B5F}" type="pres">
      <dgm:prSet presAssocID="{B749AB61-3D46-48E2-9E36-549703135971}" presName="parentText" presStyleLbl="alignNode1" presStyleIdx="0" presStyleCnt="6">
        <dgm:presLayoutVars>
          <dgm:chMax val="1"/>
          <dgm:bulletEnabled val="1"/>
        </dgm:presLayoutVars>
      </dgm:prSet>
      <dgm:spPr/>
    </dgm:pt>
    <dgm:pt modelId="{DF88CA6A-6F46-4189-A5B0-691D35FCF3B3}" type="pres">
      <dgm:prSet presAssocID="{B749AB61-3D46-48E2-9E36-549703135971}" presName="descendantText" presStyleLbl="alignAcc1" presStyleIdx="0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50BD192-4550-411E-B42C-A7432FC774A4}" type="pres">
      <dgm:prSet presAssocID="{CD9E8A91-EADB-43DE-A6E0-BD32127D04E0}" presName="sp" presStyleCnt="0"/>
      <dgm:spPr/>
    </dgm:pt>
    <dgm:pt modelId="{E441CB48-989C-4DCE-8E08-A12BCF39A51A}" type="pres">
      <dgm:prSet presAssocID="{4BDAF9B8-D2F1-4211-9BC4-E4744C94882B}" presName="composite" presStyleCnt="0"/>
      <dgm:spPr/>
    </dgm:pt>
    <dgm:pt modelId="{A615F81C-5852-408C-9170-40E02656C345}" type="pres">
      <dgm:prSet presAssocID="{4BDAF9B8-D2F1-4211-9BC4-E4744C94882B}" presName="parentText" presStyleLbl="alignNode1" presStyleIdx="1" presStyleCnt="6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0869BED-D4AF-448E-A402-54DFFD00EE5B}" type="pres">
      <dgm:prSet presAssocID="{4BDAF9B8-D2F1-4211-9BC4-E4744C94882B}" presName="descendantText" presStyleLbl="alignAcc1" presStyleIdx="1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93CBA0D-B16E-44B8-804B-4D552575C15A}" type="pres">
      <dgm:prSet presAssocID="{F5D06CE5-50ED-42FB-A5EE-8753418B4302}" presName="sp" presStyleCnt="0"/>
      <dgm:spPr/>
    </dgm:pt>
    <dgm:pt modelId="{EAC287A1-3BD2-47EB-8FD6-D2A6CD6C1309}" type="pres">
      <dgm:prSet presAssocID="{70D1DC2D-ABA4-42AF-B348-656FC70B6D4F}" presName="composite" presStyleCnt="0"/>
      <dgm:spPr/>
    </dgm:pt>
    <dgm:pt modelId="{24D80B9A-BBE2-4713-B99A-267F4C81123E}" type="pres">
      <dgm:prSet presAssocID="{70D1DC2D-ABA4-42AF-B348-656FC70B6D4F}" presName="parentText" presStyleLbl="alignNode1" presStyleIdx="2" presStyleCnt="6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24C2B50-3C02-487A-856D-9466B80D8CE0}" type="pres">
      <dgm:prSet presAssocID="{70D1DC2D-ABA4-42AF-B348-656FC70B6D4F}" presName="descendantText" presStyleLbl="alignAcc1" presStyleIdx="2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28627F0-E4FA-4C55-8331-2060BE89565A}" type="pres">
      <dgm:prSet presAssocID="{1F440099-F4BC-45DE-8F4B-417678EEE045}" presName="sp" presStyleCnt="0"/>
      <dgm:spPr/>
    </dgm:pt>
    <dgm:pt modelId="{B7A9E0AF-8726-4048-9BE3-F662298187FD}" type="pres">
      <dgm:prSet presAssocID="{50905C4E-08E7-452A-8B47-2D6AA9532789}" presName="composite" presStyleCnt="0"/>
      <dgm:spPr/>
    </dgm:pt>
    <dgm:pt modelId="{73053164-8608-43E9-856F-FBF71812A786}" type="pres">
      <dgm:prSet presAssocID="{50905C4E-08E7-452A-8B47-2D6AA9532789}" presName="parentText" presStyleLbl="alignNode1" presStyleIdx="3" presStyleCnt="6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6B1E166-D53F-47B7-9709-C52992A0DA02}" type="pres">
      <dgm:prSet presAssocID="{50905C4E-08E7-452A-8B47-2D6AA9532789}" presName="descendantText" presStyleLbl="alignAcc1" presStyleIdx="3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9CEDBEF-8A58-4680-A6BE-EBD18CDD1F74}" type="pres">
      <dgm:prSet presAssocID="{EAA64DB5-BB98-4A30-AF79-B49AC75DEFF1}" presName="sp" presStyleCnt="0"/>
      <dgm:spPr/>
    </dgm:pt>
    <dgm:pt modelId="{A2D2EA0F-7847-4C48-85B3-34451228BAF6}" type="pres">
      <dgm:prSet presAssocID="{F0CAFC41-18B6-4CA1-9D05-379DD7D053FA}" presName="composite" presStyleCnt="0"/>
      <dgm:spPr/>
    </dgm:pt>
    <dgm:pt modelId="{868CAF2D-132A-4B50-B125-93B920FC8167}" type="pres">
      <dgm:prSet presAssocID="{F0CAFC41-18B6-4CA1-9D05-379DD7D053FA}" presName="parentText" presStyleLbl="alignNode1" presStyleIdx="4" presStyleCnt="6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E1311E1-1AA8-4C7D-903D-025D48B49FCF}" type="pres">
      <dgm:prSet presAssocID="{F0CAFC41-18B6-4CA1-9D05-379DD7D053FA}" presName="descendantText" presStyleLbl="alignAcc1" presStyleIdx="4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38931F5-E95B-47C1-B8F1-70A7B302EDB6}" type="pres">
      <dgm:prSet presAssocID="{B298707C-F426-44B1-851F-EA8F118FB6FA}" presName="sp" presStyleCnt="0"/>
      <dgm:spPr/>
    </dgm:pt>
    <dgm:pt modelId="{EDEC98E7-4195-45CA-91DD-84AB117F3A89}" type="pres">
      <dgm:prSet presAssocID="{7B20CBF2-65BD-45F9-B495-42FDBA0AAEB6}" presName="composite" presStyleCnt="0"/>
      <dgm:spPr/>
    </dgm:pt>
    <dgm:pt modelId="{1ED14F2C-AC35-4833-AFEE-24D2D7445B81}" type="pres">
      <dgm:prSet presAssocID="{7B20CBF2-65BD-45F9-B495-42FDBA0AAEB6}" presName="parentText" presStyleLbl="alignNode1" presStyleIdx="5" presStyleCnt="6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26AA3BC-B32F-476B-978C-D786931E4769}" type="pres">
      <dgm:prSet presAssocID="{7B20CBF2-65BD-45F9-B495-42FDBA0AAEB6}" presName="descendantText" presStyleLbl="alignAcc1" presStyleIdx="5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C7C1456B-CAFA-451F-8B01-4404D6B54290}" type="presOf" srcId="{5B5F0697-DDCD-4756-8704-A6DF853FC05F}" destId="{D26AA3BC-B32F-476B-978C-D786931E4769}" srcOrd="0" destOrd="0" presId="urn:microsoft.com/office/officeart/2005/8/layout/chevron2"/>
    <dgm:cxn modelId="{1DB9410B-6825-41CA-8962-1B7D33165534}" srcId="{0A699255-6948-4098-8E3C-DA4A285A0219}" destId="{7B20CBF2-65BD-45F9-B495-42FDBA0AAEB6}" srcOrd="5" destOrd="0" parTransId="{42B38387-BCAC-4F9B-9581-98F3324BAB95}" sibTransId="{216E147F-160F-436F-B1D1-5461907B42A7}"/>
    <dgm:cxn modelId="{8E287C5F-8A98-4F8E-88ED-5CB81740FFD8}" type="presOf" srcId="{E2F06A60-5BA8-482E-8C63-65D1B0A38C43}" destId="{224C2B50-3C02-487A-856D-9466B80D8CE0}" srcOrd="0" destOrd="0" presId="urn:microsoft.com/office/officeart/2005/8/layout/chevron2"/>
    <dgm:cxn modelId="{04BB8C54-CE5D-4957-8D99-BA3D2095EF19}" type="presOf" srcId="{4BDAF9B8-D2F1-4211-9BC4-E4744C94882B}" destId="{A615F81C-5852-408C-9170-40E02656C345}" srcOrd="0" destOrd="0" presId="urn:microsoft.com/office/officeart/2005/8/layout/chevron2"/>
    <dgm:cxn modelId="{38D2C0E6-23A5-476B-8CAD-ED81272896F4}" type="presOf" srcId="{49F8B96F-CF6E-498A-A1BD-1BA4D4500037}" destId="{4E1311E1-1AA8-4C7D-903D-025D48B49FCF}" srcOrd="0" destOrd="0" presId="urn:microsoft.com/office/officeart/2005/8/layout/chevron2"/>
    <dgm:cxn modelId="{8C1C2A59-5080-4A84-BF00-A91EF26E6392}" type="presOf" srcId="{DE1D8A84-D27F-44F9-9EFD-D233A30984CD}" destId="{DF88CA6A-6F46-4189-A5B0-691D35FCF3B3}" srcOrd="0" destOrd="0" presId="urn:microsoft.com/office/officeart/2005/8/layout/chevron2"/>
    <dgm:cxn modelId="{E406CAF2-6252-4FCC-B485-8C53CBA2681C}" srcId="{B749AB61-3D46-48E2-9E36-549703135971}" destId="{DE1D8A84-D27F-44F9-9EFD-D233A30984CD}" srcOrd="0" destOrd="0" parTransId="{E8A3086A-7645-46B9-8324-D6A4B7DEF0A2}" sibTransId="{159766F8-0707-449B-B4DF-E97E09F58241}"/>
    <dgm:cxn modelId="{11B54809-5A60-499E-B063-CE66A2BBC63F}" srcId="{70D1DC2D-ABA4-42AF-B348-656FC70B6D4F}" destId="{E2F06A60-5BA8-482E-8C63-65D1B0A38C43}" srcOrd="0" destOrd="0" parTransId="{FAED9784-E766-48E2-8809-EF20247A1412}" sibTransId="{DAE2F6C5-4986-4F94-BDB5-1EB7EB727B74}"/>
    <dgm:cxn modelId="{F8600A70-B638-4747-9DB4-AFF96E27B87D}" type="presOf" srcId="{F0CAFC41-18B6-4CA1-9D05-379DD7D053FA}" destId="{868CAF2D-132A-4B50-B125-93B920FC8167}" srcOrd="0" destOrd="0" presId="urn:microsoft.com/office/officeart/2005/8/layout/chevron2"/>
    <dgm:cxn modelId="{D093432E-7EE1-4A06-BF5F-BA67437ED95D}" srcId="{0A699255-6948-4098-8E3C-DA4A285A0219}" destId="{70D1DC2D-ABA4-42AF-B348-656FC70B6D4F}" srcOrd="2" destOrd="0" parTransId="{EA1A88E5-32C1-47AE-96AF-BA8927E36590}" sibTransId="{1F440099-F4BC-45DE-8F4B-417678EEE045}"/>
    <dgm:cxn modelId="{D12EFF5B-F73B-4B09-9B1D-18AC97ED3E2A}" srcId="{0A699255-6948-4098-8E3C-DA4A285A0219}" destId="{50905C4E-08E7-452A-8B47-2D6AA9532789}" srcOrd="3" destOrd="0" parTransId="{C53F4D57-49B9-44EB-97D8-26B068FA9E46}" sibTransId="{EAA64DB5-BB98-4A30-AF79-B49AC75DEFF1}"/>
    <dgm:cxn modelId="{8DF1D858-EE36-4CF7-8346-258462CABF40}" type="presOf" srcId="{50905C4E-08E7-452A-8B47-2D6AA9532789}" destId="{73053164-8608-43E9-856F-FBF71812A786}" srcOrd="0" destOrd="0" presId="urn:microsoft.com/office/officeart/2005/8/layout/chevron2"/>
    <dgm:cxn modelId="{99A1BB1C-37F8-4869-9713-54BB8464B3EF}" srcId="{0A699255-6948-4098-8E3C-DA4A285A0219}" destId="{B749AB61-3D46-48E2-9E36-549703135971}" srcOrd="0" destOrd="0" parTransId="{6AD9E44B-71DD-4926-A5ED-D8FFA0A0A853}" sibTransId="{CD9E8A91-EADB-43DE-A6E0-BD32127D04E0}"/>
    <dgm:cxn modelId="{7D32A8F6-B688-4FF2-BBD7-19BADC4C96E4}" srcId="{F0CAFC41-18B6-4CA1-9D05-379DD7D053FA}" destId="{49F8B96F-CF6E-498A-A1BD-1BA4D4500037}" srcOrd="0" destOrd="0" parTransId="{C2AE340F-5589-4C8B-B04D-DFEDFDE2E11F}" sibTransId="{1F0ED3F3-64F9-46D4-8F98-DD450E0442B9}"/>
    <dgm:cxn modelId="{C38E68A5-A86E-4C25-BE3E-90AA96823A0C}" srcId="{0A699255-6948-4098-8E3C-DA4A285A0219}" destId="{4BDAF9B8-D2F1-4211-9BC4-E4744C94882B}" srcOrd="1" destOrd="0" parTransId="{97F160C1-53E2-428D-87B3-6CDF0CBBEB77}" sibTransId="{F5D06CE5-50ED-42FB-A5EE-8753418B4302}"/>
    <dgm:cxn modelId="{9B3AD717-962E-41EA-94E1-2AC870240876}" srcId="{7B20CBF2-65BD-45F9-B495-42FDBA0AAEB6}" destId="{5B5F0697-DDCD-4756-8704-A6DF853FC05F}" srcOrd="0" destOrd="0" parTransId="{5AC57122-9392-4659-A104-45E0A95853EF}" sibTransId="{6DB22C06-1394-4815-81EF-F3B5DEBD7EE5}"/>
    <dgm:cxn modelId="{F5779F0D-FDDD-4528-B959-F9AA683F1E5F}" type="presOf" srcId="{DAE2F0A9-A9CC-49EC-BACF-4FCB5594E7FD}" destId="{76B1E166-D53F-47B7-9709-C52992A0DA02}" srcOrd="0" destOrd="0" presId="urn:microsoft.com/office/officeart/2005/8/layout/chevron2"/>
    <dgm:cxn modelId="{E7C49E47-5903-40D5-9BA4-7A7E062D3168}" srcId="{50905C4E-08E7-452A-8B47-2D6AA9532789}" destId="{DAE2F0A9-A9CC-49EC-BACF-4FCB5594E7FD}" srcOrd="0" destOrd="0" parTransId="{12505C7F-0657-4BA9-8C1F-73D64B26A5A8}" sibTransId="{D3186CED-F0F3-4417-AEDB-BF380EECB28F}"/>
    <dgm:cxn modelId="{2089DF7C-F025-4306-AAA1-45683FC757A6}" type="presOf" srcId="{70D1DC2D-ABA4-42AF-B348-656FC70B6D4F}" destId="{24D80B9A-BBE2-4713-B99A-267F4C81123E}" srcOrd="0" destOrd="0" presId="urn:microsoft.com/office/officeart/2005/8/layout/chevron2"/>
    <dgm:cxn modelId="{B0965E7B-211D-49BD-B847-5FB2839249CA}" type="presOf" srcId="{B749AB61-3D46-48E2-9E36-549703135971}" destId="{F52DDE0E-CEA7-42F7-AB3A-4029406C5B5F}" srcOrd="0" destOrd="0" presId="urn:microsoft.com/office/officeart/2005/8/layout/chevron2"/>
    <dgm:cxn modelId="{0846CBA9-B8DE-468C-96A1-66BE6E4CA4AE}" type="presOf" srcId="{7B20CBF2-65BD-45F9-B495-42FDBA0AAEB6}" destId="{1ED14F2C-AC35-4833-AFEE-24D2D7445B81}" srcOrd="0" destOrd="0" presId="urn:microsoft.com/office/officeart/2005/8/layout/chevron2"/>
    <dgm:cxn modelId="{E559F2AE-4F2A-4575-8591-1332D18DEC03}" srcId="{0A699255-6948-4098-8E3C-DA4A285A0219}" destId="{F0CAFC41-18B6-4CA1-9D05-379DD7D053FA}" srcOrd="4" destOrd="0" parTransId="{44C6DFEC-3BAC-463A-8697-AF4B5DB301B1}" sibTransId="{B298707C-F426-44B1-851F-EA8F118FB6FA}"/>
    <dgm:cxn modelId="{9B0B1A03-B99A-4747-8A23-6653A2CCE622}" srcId="{4BDAF9B8-D2F1-4211-9BC4-E4744C94882B}" destId="{DB5728DA-48E0-47A4-8FC8-A3480F1CD19F}" srcOrd="0" destOrd="0" parTransId="{B87C22EC-F6EB-4840-9DC8-635027448520}" sibTransId="{76D4F299-1368-4EE2-94A8-E1723FFC879A}"/>
    <dgm:cxn modelId="{E05D7EBD-2D0E-4525-89AA-A5064E8824D6}" type="presOf" srcId="{0A699255-6948-4098-8E3C-DA4A285A0219}" destId="{C0BA8878-0E2E-4E82-B83F-502BF19D7C06}" srcOrd="0" destOrd="0" presId="urn:microsoft.com/office/officeart/2005/8/layout/chevron2"/>
    <dgm:cxn modelId="{A48A39B7-5CD0-47F6-B499-FBED82FA59F7}" type="presOf" srcId="{DB5728DA-48E0-47A4-8FC8-A3480F1CD19F}" destId="{00869BED-D4AF-448E-A402-54DFFD00EE5B}" srcOrd="0" destOrd="0" presId="urn:microsoft.com/office/officeart/2005/8/layout/chevron2"/>
    <dgm:cxn modelId="{3DD83940-60CE-41BE-81B0-26309C9906ED}" type="presParOf" srcId="{C0BA8878-0E2E-4E82-B83F-502BF19D7C06}" destId="{D083DA8A-E406-4D8B-A486-CAC24CB294CF}" srcOrd="0" destOrd="0" presId="urn:microsoft.com/office/officeart/2005/8/layout/chevron2"/>
    <dgm:cxn modelId="{74A6F73C-22EA-4577-9A70-6864DE6F0439}" type="presParOf" srcId="{D083DA8A-E406-4D8B-A486-CAC24CB294CF}" destId="{F52DDE0E-CEA7-42F7-AB3A-4029406C5B5F}" srcOrd="0" destOrd="0" presId="urn:microsoft.com/office/officeart/2005/8/layout/chevron2"/>
    <dgm:cxn modelId="{45EF4FAA-AB38-4DF9-9089-FFD02FA43635}" type="presParOf" srcId="{D083DA8A-E406-4D8B-A486-CAC24CB294CF}" destId="{DF88CA6A-6F46-4189-A5B0-691D35FCF3B3}" srcOrd="1" destOrd="0" presId="urn:microsoft.com/office/officeart/2005/8/layout/chevron2"/>
    <dgm:cxn modelId="{589678AA-A4D7-47E0-B7FE-6A12AB481092}" type="presParOf" srcId="{C0BA8878-0E2E-4E82-B83F-502BF19D7C06}" destId="{050BD192-4550-411E-B42C-A7432FC774A4}" srcOrd="1" destOrd="0" presId="urn:microsoft.com/office/officeart/2005/8/layout/chevron2"/>
    <dgm:cxn modelId="{F9B40C07-80FE-495F-9ABB-23701FB5DEB2}" type="presParOf" srcId="{C0BA8878-0E2E-4E82-B83F-502BF19D7C06}" destId="{E441CB48-989C-4DCE-8E08-A12BCF39A51A}" srcOrd="2" destOrd="0" presId="urn:microsoft.com/office/officeart/2005/8/layout/chevron2"/>
    <dgm:cxn modelId="{82930175-1E28-4A89-82B3-B44BC2DE4D29}" type="presParOf" srcId="{E441CB48-989C-4DCE-8E08-A12BCF39A51A}" destId="{A615F81C-5852-408C-9170-40E02656C345}" srcOrd="0" destOrd="0" presId="urn:microsoft.com/office/officeart/2005/8/layout/chevron2"/>
    <dgm:cxn modelId="{5FCE3079-4EC1-41F2-A949-924BB9F34CCA}" type="presParOf" srcId="{E441CB48-989C-4DCE-8E08-A12BCF39A51A}" destId="{00869BED-D4AF-448E-A402-54DFFD00EE5B}" srcOrd="1" destOrd="0" presId="urn:microsoft.com/office/officeart/2005/8/layout/chevron2"/>
    <dgm:cxn modelId="{C935F061-E381-44FB-BC57-B9A072F76640}" type="presParOf" srcId="{C0BA8878-0E2E-4E82-B83F-502BF19D7C06}" destId="{993CBA0D-B16E-44B8-804B-4D552575C15A}" srcOrd="3" destOrd="0" presId="urn:microsoft.com/office/officeart/2005/8/layout/chevron2"/>
    <dgm:cxn modelId="{A38E000A-85E2-4C42-AF4A-EE63CADE45AF}" type="presParOf" srcId="{C0BA8878-0E2E-4E82-B83F-502BF19D7C06}" destId="{EAC287A1-3BD2-47EB-8FD6-D2A6CD6C1309}" srcOrd="4" destOrd="0" presId="urn:microsoft.com/office/officeart/2005/8/layout/chevron2"/>
    <dgm:cxn modelId="{C401946E-DA11-4A90-BF94-0CD5DAEF9B09}" type="presParOf" srcId="{EAC287A1-3BD2-47EB-8FD6-D2A6CD6C1309}" destId="{24D80B9A-BBE2-4713-B99A-267F4C81123E}" srcOrd="0" destOrd="0" presId="urn:microsoft.com/office/officeart/2005/8/layout/chevron2"/>
    <dgm:cxn modelId="{3AE7534A-D186-472D-AEBA-3C4429695906}" type="presParOf" srcId="{EAC287A1-3BD2-47EB-8FD6-D2A6CD6C1309}" destId="{224C2B50-3C02-487A-856D-9466B80D8CE0}" srcOrd="1" destOrd="0" presId="urn:microsoft.com/office/officeart/2005/8/layout/chevron2"/>
    <dgm:cxn modelId="{FE511F51-F444-4DD0-B4A9-E24B0310AB33}" type="presParOf" srcId="{C0BA8878-0E2E-4E82-B83F-502BF19D7C06}" destId="{728627F0-E4FA-4C55-8331-2060BE89565A}" srcOrd="5" destOrd="0" presId="urn:microsoft.com/office/officeart/2005/8/layout/chevron2"/>
    <dgm:cxn modelId="{3AB226DE-0E8C-468B-9C68-06E5AB4FB5A2}" type="presParOf" srcId="{C0BA8878-0E2E-4E82-B83F-502BF19D7C06}" destId="{B7A9E0AF-8726-4048-9BE3-F662298187FD}" srcOrd="6" destOrd="0" presId="urn:microsoft.com/office/officeart/2005/8/layout/chevron2"/>
    <dgm:cxn modelId="{2A2FD685-6F66-4FE0-B271-CC9AB90A94C8}" type="presParOf" srcId="{B7A9E0AF-8726-4048-9BE3-F662298187FD}" destId="{73053164-8608-43E9-856F-FBF71812A786}" srcOrd="0" destOrd="0" presId="urn:microsoft.com/office/officeart/2005/8/layout/chevron2"/>
    <dgm:cxn modelId="{9AC43D2F-64F6-4E89-8490-F94CA2EB430E}" type="presParOf" srcId="{B7A9E0AF-8726-4048-9BE3-F662298187FD}" destId="{76B1E166-D53F-47B7-9709-C52992A0DA02}" srcOrd="1" destOrd="0" presId="urn:microsoft.com/office/officeart/2005/8/layout/chevron2"/>
    <dgm:cxn modelId="{03B6F0BE-3C3F-4609-89AE-754368301749}" type="presParOf" srcId="{C0BA8878-0E2E-4E82-B83F-502BF19D7C06}" destId="{79CEDBEF-8A58-4680-A6BE-EBD18CDD1F74}" srcOrd="7" destOrd="0" presId="urn:microsoft.com/office/officeart/2005/8/layout/chevron2"/>
    <dgm:cxn modelId="{76A25C3C-86A8-4BE2-B21A-7A4028FEDF4F}" type="presParOf" srcId="{C0BA8878-0E2E-4E82-B83F-502BF19D7C06}" destId="{A2D2EA0F-7847-4C48-85B3-34451228BAF6}" srcOrd="8" destOrd="0" presId="urn:microsoft.com/office/officeart/2005/8/layout/chevron2"/>
    <dgm:cxn modelId="{2ACB8BB3-838C-4B94-A4A8-1E5CAAA81BB7}" type="presParOf" srcId="{A2D2EA0F-7847-4C48-85B3-34451228BAF6}" destId="{868CAF2D-132A-4B50-B125-93B920FC8167}" srcOrd="0" destOrd="0" presId="urn:microsoft.com/office/officeart/2005/8/layout/chevron2"/>
    <dgm:cxn modelId="{303F3F49-6355-404D-8D38-0524C7B3BA7F}" type="presParOf" srcId="{A2D2EA0F-7847-4C48-85B3-34451228BAF6}" destId="{4E1311E1-1AA8-4C7D-903D-025D48B49FCF}" srcOrd="1" destOrd="0" presId="urn:microsoft.com/office/officeart/2005/8/layout/chevron2"/>
    <dgm:cxn modelId="{395B2648-39A1-46C5-B348-63156C839B6B}" type="presParOf" srcId="{C0BA8878-0E2E-4E82-B83F-502BF19D7C06}" destId="{438931F5-E95B-47C1-B8F1-70A7B302EDB6}" srcOrd="9" destOrd="0" presId="urn:microsoft.com/office/officeart/2005/8/layout/chevron2"/>
    <dgm:cxn modelId="{2295E5D5-C512-46FD-9483-6222737B9162}" type="presParOf" srcId="{C0BA8878-0E2E-4E82-B83F-502BF19D7C06}" destId="{EDEC98E7-4195-45CA-91DD-84AB117F3A89}" srcOrd="10" destOrd="0" presId="urn:microsoft.com/office/officeart/2005/8/layout/chevron2"/>
    <dgm:cxn modelId="{400B9517-0C3D-49CA-A40C-BDC411604F0F}" type="presParOf" srcId="{EDEC98E7-4195-45CA-91DD-84AB117F3A89}" destId="{1ED14F2C-AC35-4833-AFEE-24D2D7445B81}" srcOrd="0" destOrd="0" presId="urn:microsoft.com/office/officeart/2005/8/layout/chevron2"/>
    <dgm:cxn modelId="{EB92187C-0E8D-4405-899F-F4451EB81BBD}" type="presParOf" srcId="{EDEC98E7-4195-45CA-91DD-84AB117F3A89}" destId="{D26AA3BC-B32F-476B-978C-D786931E4769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64C63FFD-DAAB-4ABF-AACB-EC935071C23B}" type="doc">
      <dgm:prSet loTypeId="urn:microsoft.com/office/officeart/2005/8/layout/list1" loCatId="list" qsTypeId="urn:microsoft.com/office/officeart/2005/8/quickstyle/simple2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E722DA9A-B39B-4DD1-AEDD-5EDF340EDED3}">
      <dgm:prSet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pPr latinLnBrk="1"/>
          <a:r>
            <a:rPr lang="en-US" altLang="ko-KR" dirty="0" err="1" smtClean="0"/>
            <a:t>browse_file</a:t>
          </a:r>
          <a:r>
            <a:rPr lang="en-US" altLang="ko-KR" dirty="0" smtClean="0"/>
            <a:t>(_, title)</a:t>
          </a:r>
          <a:endParaRPr lang="en-US" dirty="0"/>
        </a:p>
      </dgm:t>
    </dgm:pt>
    <dgm:pt modelId="{68D41D8B-ACF9-47DC-8688-4B320CECF386}" type="parTrans" cxnId="{80B85FE1-61CD-4BFA-A56D-12765919E3AD}">
      <dgm:prSet/>
      <dgm:spPr/>
      <dgm:t>
        <a:bodyPr/>
        <a:lstStyle/>
        <a:p>
          <a:endParaRPr lang="en-US"/>
        </a:p>
      </dgm:t>
    </dgm:pt>
    <dgm:pt modelId="{55882AC5-3B7A-40BE-B6EA-2471D6CE6E70}" type="sibTrans" cxnId="{80B85FE1-61CD-4BFA-A56D-12765919E3AD}">
      <dgm:prSet/>
      <dgm:spPr/>
      <dgm:t>
        <a:bodyPr/>
        <a:lstStyle/>
        <a:p>
          <a:endParaRPr lang="en-US"/>
        </a:p>
      </dgm:t>
    </dgm:pt>
    <dgm:pt modelId="{E8FBE370-CF73-4E4B-9490-4DF0CB36C4D6}">
      <dgm:prSet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en-US" altLang="ko-KR" dirty="0" err="1" smtClean="0"/>
            <a:t>browse_files</a:t>
          </a:r>
          <a:r>
            <a:rPr lang="en-US" altLang="ko-KR" dirty="0" smtClean="0"/>
            <a:t>(_, title)</a:t>
          </a:r>
          <a:endParaRPr lang="en-US" dirty="0"/>
        </a:p>
      </dgm:t>
    </dgm:pt>
    <dgm:pt modelId="{C858B1CE-3C16-4D66-9187-9AFCC47EAEE6}" type="parTrans" cxnId="{9CD61431-B114-480C-BE8B-7C27C6CE1A56}">
      <dgm:prSet/>
      <dgm:spPr/>
      <dgm:t>
        <a:bodyPr/>
        <a:lstStyle/>
        <a:p>
          <a:endParaRPr lang="en-US"/>
        </a:p>
      </dgm:t>
    </dgm:pt>
    <dgm:pt modelId="{DE6F725D-201B-4D90-AE9C-C66B34537EEE}" type="sibTrans" cxnId="{9CD61431-B114-480C-BE8B-7C27C6CE1A56}">
      <dgm:prSet/>
      <dgm:spPr/>
      <dgm:t>
        <a:bodyPr/>
        <a:lstStyle/>
        <a:p>
          <a:endParaRPr lang="en-US"/>
        </a:p>
      </dgm:t>
    </dgm:pt>
    <dgm:pt modelId="{D9BE4A94-C786-47B3-9E8C-A0DF7EF08503}">
      <dgm:prSet/>
      <dgm:spPr/>
      <dgm:t>
        <a:bodyPr/>
        <a:lstStyle/>
        <a:p>
          <a:r>
            <a:rPr lang="ko-KR" altLang="en-US" dirty="0" smtClean="0"/>
            <a:t> 브라우저의 파일들을 가지고 오기 위한 함수</a:t>
          </a:r>
          <a:endParaRPr lang="en-US" dirty="0"/>
        </a:p>
      </dgm:t>
    </dgm:pt>
    <dgm:pt modelId="{02EC70AB-C524-4DBC-8FEB-04B6A6518F34}" type="parTrans" cxnId="{651F91B0-863B-4B98-8638-FE29B4001122}">
      <dgm:prSet/>
      <dgm:spPr/>
      <dgm:t>
        <a:bodyPr/>
        <a:lstStyle/>
        <a:p>
          <a:endParaRPr lang="en-US"/>
        </a:p>
      </dgm:t>
    </dgm:pt>
    <dgm:pt modelId="{0BFE34F3-9121-4F7F-8B9D-9B01F051F6A4}" type="sibTrans" cxnId="{651F91B0-863B-4B98-8638-FE29B4001122}">
      <dgm:prSet/>
      <dgm:spPr/>
      <dgm:t>
        <a:bodyPr/>
        <a:lstStyle/>
        <a:p>
          <a:endParaRPr lang="en-US"/>
        </a:p>
      </dgm:t>
    </dgm:pt>
    <dgm:pt modelId="{FC5C6CFA-3518-46B5-A119-8792B3331823}">
      <dgm:prSet/>
      <dgm:spPr/>
      <dgm:t>
        <a:bodyPr/>
        <a:lstStyle/>
        <a:p>
          <a:r>
            <a:rPr lang="ko-KR" altLang="en-US" dirty="0" err="1" smtClean="0"/>
            <a:t>브라우즈</a:t>
          </a:r>
          <a:r>
            <a:rPr lang="ko-KR" altLang="en-US" dirty="0" smtClean="0"/>
            <a:t> 파일을 가지고 오기 위한 함수 생성</a:t>
          </a:r>
          <a:endParaRPr lang="en-US" dirty="0"/>
        </a:p>
      </dgm:t>
    </dgm:pt>
    <dgm:pt modelId="{2C381090-28E0-4680-A825-1ACC8DC8F35A}" type="sibTrans" cxnId="{C95BA9EF-C9E5-40EA-8383-222FD2B5CE40}">
      <dgm:prSet/>
      <dgm:spPr/>
      <dgm:t>
        <a:bodyPr/>
        <a:lstStyle/>
        <a:p>
          <a:endParaRPr lang="en-US"/>
        </a:p>
      </dgm:t>
    </dgm:pt>
    <dgm:pt modelId="{37179567-B19C-4776-B975-92FC76CB0F24}" type="parTrans" cxnId="{C95BA9EF-C9E5-40EA-8383-222FD2B5CE40}">
      <dgm:prSet/>
      <dgm:spPr/>
      <dgm:t>
        <a:bodyPr/>
        <a:lstStyle/>
        <a:p>
          <a:endParaRPr lang="en-US"/>
        </a:p>
      </dgm:t>
    </dgm:pt>
    <dgm:pt modelId="{384B051A-7987-4427-A42F-2C1894EDC267}">
      <dgm:prSet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pPr latinLnBrk="1"/>
          <a:r>
            <a:rPr lang="en-US" altLang="ko-KR" dirty="0" err="1" smtClean="0"/>
            <a:t>delete_updates</a:t>
          </a:r>
          <a:r>
            <a:rPr lang="en-US" altLang="ko-KR" dirty="0" smtClean="0"/>
            <a:t>()</a:t>
          </a:r>
          <a:endParaRPr lang="en-US" dirty="0"/>
        </a:p>
      </dgm:t>
    </dgm:pt>
    <dgm:pt modelId="{AB8D9A74-4B82-49BD-A76C-3E9776713805}" type="parTrans" cxnId="{068A52D8-7C8D-49D3-B0E0-B9A5BE93A43E}">
      <dgm:prSet/>
      <dgm:spPr/>
      <dgm:t>
        <a:bodyPr/>
        <a:lstStyle/>
        <a:p>
          <a:pPr latinLnBrk="1"/>
          <a:endParaRPr lang="ko-KR" altLang="en-US"/>
        </a:p>
      </dgm:t>
    </dgm:pt>
    <dgm:pt modelId="{58D41FFE-5AC1-4B1E-ABBF-56B42C1B9020}" type="sibTrans" cxnId="{068A52D8-7C8D-49D3-B0E0-B9A5BE93A43E}">
      <dgm:prSet/>
      <dgm:spPr/>
      <dgm:t>
        <a:bodyPr/>
        <a:lstStyle/>
        <a:p>
          <a:pPr latinLnBrk="1"/>
          <a:endParaRPr lang="ko-KR" altLang="en-US"/>
        </a:p>
      </dgm:t>
    </dgm:pt>
    <dgm:pt modelId="{DBA02587-B7B8-4F33-98CF-CAFDE2FD0469}">
      <dgm:prSet/>
      <dgm:spPr/>
      <dgm:t>
        <a:bodyPr/>
        <a:lstStyle/>
        <a:p>
          <a:pPr latinLnBrk="1"/>
          <a:r>
            <a:rPr lang="ko-KR" altLang="en-US" dirty="0" smtClean="0"/>
            <a:t>지운 파일들을 업데이트해서 보여주는 함수</a:t>
          </a:r>
          <a:endParaRPr lang="en-US" dirty="0"/>
        </a:p>
      </dgm:t>
    </dgm:pt>
    <dgm:pt modelId="{99A8E103-FB5D-4292-8517-FDE40F1C3E55}" type="parTrans" cxnId="{E92D362D-D4F1-4BFF-A8D6-C41D6DACC48C}">
      <dgm:prSet/>
      <dgm:spPr/>
      <dgm:t>
        <a:bodyPr/>
        <a:lstStyle/>
        <a:p>
          <a:pPr latinLnBrk="1"/>
          <a:endParaRPr lang="ko-KR" altLang="en-US"/>
        </a:p>
      </dgm:t>
    </dgm:pt>
    <dgm:pt modelId="{4D45C126-5D86-4E60-B51A-8152C72FEEC9}" type="sibTrans" cxnId="{E92D362D-D4F1-4BFF-A8D6-C41D6DACC48C}">
      <dgm:prSet/>
      <dgm:spPr/>
      <dgm:t>
        <a:bodyPr/>
        <a:lstStyle/>
        <a:p>
          <a:pPr latinLnBrk="1"/>
          <a:endParaRPr lang="ko-KR" altLang="en-US"/>
        </a:p>
      </dgm:t>
    </dgm:pt>
    <dgm:pt modelId="{BA16971F-D868-4943-BB88-42F6F91DE2D4}" type="pres">
      <dgm:prSet presAssocID="{64C63FFD-DAAB-4ABF-AACB-EC935071C23B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099EDFC-7F75-488D-AF03-7D38784E1751}" type="pres">
      <dgm:prSet presAssocID="{E722DA9A-B39B-4DD1-AEDD-5EDF340EDED3}" presName="parentLin" presStyleCnt="0"/>
      <dgm:spPr/>
    </dgm:pt>
    <dgm:pt modelId="{459C0C00-88DF-4EE5-B46F-A279751A8DED}" type="pres">
      <dgm:prSet presAssocID="{E722DA9A-B39B-4DD1-AEDD-5EDF340EDED3}" presName="parentLeftMargin" presStyleLbl="node1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63079766-616E-44DE-B2C4-EBFB205645D3}" type="pres">
      <dgm:prSet presAssocID="{E722DA9A-B39B-4DD1-AEDD-5EDF340EDED3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CBA502F-C44E-46BE-8404-3CE410E7EC52}" type="pres">
      <dgm:prSet presAssocID="{E722DA9A-B39B-4DD1-AEDD-5EDF340EDED3}" presName="negativeSpace" presStyleCnt="0"/>
      <dgm:spPr/>
    </dgm:pt>
    <dgm:pt modelId="{3BB8C412-0D46-4ADF-9B9D-733C582124CB}" type="pres">
      <dgm:prSet presAssocID="{E722DA9A-B39B-4DD1-AEDD-5EDF340EDED3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B307E65-D709-47C7-87E1-29ADF26080DA}" type="pres">
      <dgm:prSet presAssocID="{55882AC5-3B7A-40BE-B6EA-2471D6CE6E70}" presName="spaceBetweenRectangles" presStyleCnt="0"/>
      <dgm:spPr/>
    </dgm:pt>
    <dgm:pt modelId="{168F27A1-1DAD-457F-AF5D-CA090DC77228}" type="pres">
      <dgm:prSet presAssocID="{E8FBE370-CF73-4E4B-9490-4DF0CB36C4D6}" presName="parentLin" presStyleCnt="0"/>
      <dgm:spPr/>
    </dgm:pt>
    <dgm:pt modelId="{5D2E4432-BEBB-417D-A9C2-8E4287975950}" type="pres">
      <dgm:prSet presAssocID="{E8FBE370-CF73-4E4B-9490-4DF0CB36C4D6}" presName="parentLeftMargin" presStyleLbl="node1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473FAC66-B169-4D64-B60C-CEF47EA6678A}" type="pres">
      <dgm:prSet presAssocID="{E8FBE370-CF73-4E4B-9490-4DF0CB36C4D6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6A1CA45-2C67-4661-B28F-59D0F346FCE4}" type="pres">
      <dgm:prSet presAssocID="{E8FBE370-CF73-4E4B-9490-4DF0CB36C4D6}" presName="negativeSpace" presStyleCnt="0"/>
      <dgm:spPr/>
    </dgm:pt>
    <dgm:pt modelId="{6DDA6952-35DE-4AF2-95C5-F53D2D8B0DD1}" type="pres">
      <dgm:prSet presAssocID="{E8FBE370-CF73-4E4B-9490-4DF0CB36C4D6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E6F6DCB-E553-4C67-9126-AE7497322B62}" type="pres">
      <dgm:prSet presAssocID="{DE6F725D-201B-4D90-AE9C-C66B34537EEE}" presName="spaceBetweenRectangles" presStyleCnt="0"/>
      <dgm:spPr/>
    </dgm:pt>
    <dgm:pt modelId="{D45E33D9-7753-4A69-B16D-A11FC96EE62E}" type="pres">
      <dgm:prSet presAssocID="{384B051A-7987-4427-A42F-2C1894EDC267}" presName="parentLin" presStyleCnt="0"/>
      <dgm:spPr/>
    </dgm:pt>
    <dgm:pt modelId="{02C4715B-C81F-4206-B7B0-48EDA2037589}" type="pres">
      <dgm:prSet presAssocID="{384B051A-7987-4427-A42F-2C1894EDC267}" presName="parentLeftMargin" presStyleLbl="node1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50501990-CCED-456A-B85D-0E8ABD3EA55B}" type="pres">
      <dgm:prSet presAssocID="{384B051A-7987-4427-A42F-2C1894EDC267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C8F3BA4-6FA1-4E60-9371-18CD3DA05EFA}" type="pres">
      <dgm:prSet presAssocID="{384B051A-7987-4427-A42F-2C1894EDC267}" presName="negativeSpace" presStyleCnt="0"/>
      <dgm:spPr/>
    </dgm:pt>
    <dgm:pt modelId="{34231B9E-3F40-4AEA-BB64-3443A7EC1BC4}" type="pres">
      <dgm:prSet presAssocID="{384B051A-7987-4427-A42F-2C1894EDC267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299ED4FD-B9AC-4614-9763-BDCF78E1D290}" type="presOf" srcId="{384B051A-7987-4427-A42F-2C1894EDC267}" destId="{02C4715B-C81F-4206-B7B0-48EDA2037589}" srcOrd="0" destOrd="0" presId="urn:microsoft.com/office/officeart/2005/8/layout/list1"/>
    <dgm:cxn modelId="{93145513-4600-4946-9850-D4E913A853C0}" type="presOf" srcId="{E8FBE370-CF73-4E4B-9490-4DF0CB36C4D6}" destId="{473FAC66-B169-4D64-B60C-CEF47EA6678A}" srcOrd="1" destOrd="0" presId="urn:microsoft.com/office/officeart/2005/8/layout/list1"/>
    <dgm:cxn modelId="{C95BA9EF-C9E5-40EA-8383-222FD2B5CE40}" srcId="{E722DA9A-B39B-4DD1-AEDD-5EDF340EDED3}" destId="{FC5C6CFA-3518-46B5-A119-8792B3331823}" srcOrd="0" destOrd="0" parTransId="{37179567-B19C-4776-B975-92FC76CB0F24}" sibTransId="{2C381090-28E0-4680-A825-1ACC8DC8F35A}"/>
    <dgm:cxn modelId="{C610FB50-349E-4505-85FA-76C2D0182EA9}" type="presOf" srcId="{64C63FFD-DAAB-4ABF-AACB-EC935071C23B}" destId="{BA16971F-D868-4943-BB88-42F6F91DE2D4}" srcOrd="0" destOrd="0" presId="urn:microsoft.com/office/officeart/2005/8/layout/list1"/>
    <dgm:cxn modelId="{068A52D8-7C8D-49D3-B0E0-B9A5BE93A43E}" srcId="{64C63FFD-DAAB-4ABF-AACB-EC935071C23B}" destId="{384B051A-7987-4427-A42F-2C1894EDC267}" srcOrd="2" destOrd="0" parTransId="{AB8D9A74-4B82-49BD-A76C-3E9776713805}" sibTransId="{58D41FFE-5AC1-4B1E-ABBF-56B42C1B9020}"/>
    <dgm:cxn modelId="{B7FF3AD1-6BA2-4A6C-9AF7-9245564DAF5B}" type="presOf" srcId="{E722DA9A-B39B-4DD1-AEDD-5EDF340EDED3}" destId="{63079766-616E-44DE-B2C4-EBFB205645D3}" srcOrd="1" destOrd="0" presId="urn:microsoft.com/office/officeart/2005/8/layout/list1"/>
    <dgm:cxn modelId="{BDDF3ADA-A94A-47FE-9EF5-6CE31FD573D8}" type="presOf" srcId="{D9BE4A94-C786-47B3-9E8C-A0DF7EF08503}" destId="{6DDA6952-35DE-4AF2-95C5-F53D2D8B0DD1}" srcOrd="0" destOrd="0" presId="urn:microsoft.com/office/officeart/2005/8/layout/list1"/>
    <dgm:cxn modelId="{4A73A9C3-78AC-4079-9A91-71109DD1D262}" type="presOf" srcId="{384B051A-7987-4427-A42F-2C1894EDC267}" destId="{50501990-CCED-456A-B85D-0E8ABD3EA55B}" srcOrd="1" destOrd="0" presId="urn:microsoft.com/office/officeart/2005/8/layout/list1"/>
    <dgm:cxn modelId="{89E0EE0F-02AE-47BF-89E8-367EC85CD598}" type="presOf" srcId="{E8FBE370-CF73-4E4B-9490-4DF0CB36C4D6}" destId="{5D2E4432-BEBB-417D-A9C2-8E4287975950}" srcOrd="0" destOrd="0" presId="urn:microsoft.com/office/officeart/2005/8/layout/list1"/>
    <dgm:cxn modelId="{425DB1F3-90F7-4C5C-B0E3-6B6F8BF87675}" type="presOf" srcId="{FC5C6CFA-3518-46B5-A119-8792B3331823}" destId="{3BB8C412-0D46-4ADF-9B9D-733C582124CB}" srcOrd="0" destOrd="0" presId="urn:microsoft.com/office/officeart/2005/8/layout/list1"/>
    <dgm:cxn modelId="{80B85FE1-61CD-4BFA-A56D-12765919E3AD}" srcId="{64C63FFD-DAAB-4ABF-AACB-EC935071C23B}" destId="{E722DA9A-B39B-4DD1-AEDD-5EDF340EDED3}" srcOrd="0" destOrd="0" parTransId="{68D41D8B-ACF9-47DC-8688-4B320CECF386}" sibTransId="{55882AC5-3B7A-40BE-B6EA-2471D6CE6E70}"/>
    <dgm:cxn modelId="{853CFF45-93BC-4F95-AA84-8033867ED229}" type="presOf" srcId="{DBA02587-B7B8-4F33-98CF-CAFDE2FD0469}" destId="{34231B9E-3F40-4AEA-BB64-3443A7EC1BC4}" srcOrd="0" destOrd="0" presId="urn:microsoft.com/office/officeart/2005/8/layout/list1"/>
    <dgm:cxn modelId="{E92D362D-D4F1-4BFF-A8D6-C41D6DACC48C}" srcId="{384B051A-7987-4427-A42F-2C1894EDC267}" destId="{DBA02587-B7B8-4F33-98CF-CAFDE2FD0469}" srcOrd="0" destOrd="0" parTransId="{99A8E103-FB5D-4292-8517-FDE40F1C3E55}" sibTransId="{4D45C126-5D86-4E60-B51A-8152C72FEEC9}"/>
    <dgm:cxn modelId="{651F91B0-863B-4B98-8638-FE29B4001122}" srcId="{E8FBE370-CF73-4E4B-9490-4DF0CB36C4D6}" destId="{D9BE4A94-C786-47B3-9E8C-A0DF7EF08503}" srcOrd="0" destOrd="0" parTransId="{02EC70AB-C524-4DBC-8FEB-04B6A6518F34}" sibTransId="{0BFE34F3-9121-4F7F-8B9D-9B01F051F6A4}"/>
    <dgm:cxn modelId="{A061E413-BD31-4996-B5BE-FF48D8266636}" type="presOf" srcId="{E722DA9A-B39B-4DD1-AEDD-5EDF340EDED3}" destId="{459C0C00-88DF-4EE5-B46F-A279751A8DED}" srcOrd="0" destOrd="0" presId="urn:microsoft.com/office/officeart/2005/8/layout/list1"/>
    <dgm:cxn modelId="{9CD61431-B114-480C-BE8B-7C27C6CE1A56}" srcId="{64C63FFD-DAAB-4ABF-AACB-EC935071C23B}" destId="{E8FBE370-CF73-4E4B-9490-4DF0CB36C4D6}" srcOrd="1" destOrd="0" parTransId="{C858B1CE-3C16-4D66-9187-9AFCC47EAEE6}" sibTransId="{DE6F725D-201B-4D90-AE9C-C66B34537EEE}"/>
    <dgm:cxn modelId="{A10273B1-F4C5-4099-A459-E6035B8DBF91}" type="presParOf" srcId="{BA16971F-D868-4943-BB88-42F6F91DE2D4}" destId="{3099EDFC-7F75-488D-AF03-7D38784E1751}" srcOrd="0" destOrd="0" presId="urn:microsoft.com/office/officeart/2005/8/layout/list1"/>
    <dgm:cxn modelId="{95584157-B5EB-4CCA-94EB-599860D4320B}" type="presParOf" srcId="{3099EDFC-7F75-488D-AF03-7D38784E1751}" destId="{459C0C00-88DF-4EE5-B46F-A279751A8DED}" srcOrd="0" destOrd="0" presId="urn:microsoft.com/office/officeart/2005/8/layout/list1"/>
    <dgm:cxn modelId="{CE4A7856-DCE9-4004-8436-2606B544130A}" type="presParOf" srcId="{3099EDFC-7F75-488D-AF03-7D38784E1751}" destId="{63079766-616E-44DE-B2C4-EBFB205645D3}" srcOrd="1" destOrd="0" presId="urn:microsoft.com/office/officeart/2005/8/layout/list1"/>
    <dgm:cxn modelId="{7CDD77EA-52EB-4C4F-BA79-56FD002E85AA}" type="presParOf" srcId="{BA16971F-D868-4943-BB88-42F6F91DE2D4}" destId="{6CBA502F-C44E-46BE-8404-3CE410E7EC52}" srcOrd="1" destOrd="0" presId="urn:microsoft.com/office/officeart/2005/8/layout/list1"/>
    <dgm:cxn modelId="{56CCA3B9-5193-4979-93C5-FF6110A7DF3B}" type="presParOf" srcId="{BA16971F-D868-4943-BB88-42F6F91DE2D4}" destId="{3BB8C412-0D46-4ADF-9B9D-733C582124CB}" srcOrd="2" destOrd="0" presId="urn:microsoft.com/office/officeart/2005/8/layout/list1"/>
    <dgm:cxn modelId="{4BF816B0-0F7B-4D0F-8B5A-74122E3E84D1}" type="presParOf" srcId="{BA16971F-D868-4943-BB88-42F6F91DE2D4}" destId="{5B307E65-D709-47C7-87E1-29ADF26080DA}" srcOrd="3" destOrd="0" presId="urn:microsoft.com/office/officeart/2005/8/layout/list1"/>
    <dgm:cxn modelId="{5D306146-BE51-40F1-8144-B8DCEBD90AAC}" type="presParOf" srcId="{BA16971F-D868-4943-BB88-42F6F91DE2D4}" destId="{168F27A1-1DAD-457F-AF5D-CA090DC77228}" srcOrd="4" destOrd="0" presId="urn:microsoft.com/office/officeart/2005/8/layout/list1"/>
    <dgm:cxn modelId="{35B5E177-C887-42D9-BBBC-631F81F2C242}" type="presParOf" srcId="{168F27A1-1DAD-457F-AF5D-CA090DC77228}" destId="{5D2E4432-BEBB-417D-A9C2-8E4287975950}" srcOrd="0" destOrd="0" presId="urn:microsoft.com/office/officeart/2005/8/layout/list1"/>
    <dgm:cxn modelId="{6C838CFA-6888-47E7-BF40-3F2762BD5AB3}" type="presParOf" srcId="{168F27A1-1DAD-457F-AF5D-CA090DC77228}" destId="{473FAC66-B169-4D64-B60C-CEF47EA6678A}" srcOrd="1" destOrd="0" presId="urn:microsoft.com/office/officeart/2005/8/layout/list1"/>
    <dgm:cxn modelId="{0605E229-A31A-42AE-9585-A2EEEA5AA914}" type="presParOf" srcId="{BA16971F-D868-4943-BB88-42F6F91DE2D4}" destId="{66A1CA45-2C67-4661-B28F-59D0F346FCE4}" srcOrd="5" destOrd="0" presId="urn:microsoft.com/office/officeart/2005/8/layout/list1"/>
    <dgm:cxn modelId="{4202D020-E65F-4F4B-8D31-C5A33A076932}" type="presParOf" srcId="{BA16971F-D868-4943-BB88-42F6F91DE2D4}" destId="{6DDA6952-35DE-4AF2-95C5-F53D2D8B0DD1}" srcOrd="6" destOrd="0" presId="urn:microsoft.com/office/officeart/2005/8/layout/list1"/>
    <dgm:cxn modelId="{F601C0CE-44E8-4C0F-98B4-976A60F8CF2F}" type="presParOf" srcId="{BA16971F-D868-4943-BB88-42F6F91DE2D4}" destId="{3E6F6DCB-E553-4C67-9126-AE7497322B62}" srcOrd="7" destOrd="0" presId="urn:microsoft.com/office/officeart/2005/8/layout/list1"/>
    <dgm:cxn modelId="{5628724D-8456-4C25-B62C-E57A82B21509}" type="presParOf" srcId="{BA16971F-D868-4943-BB88-42F6F91DE2D4}" destId="{D45E33D9-7753-4A69-B16D-A11FC96EE62E}" srcOrd="8" destOrd="0" presId="urn:microsoft.com/office/officeart/2005/8/layout/list1"/>
    <dgm:cxn modelId="{4F768AF1-B5CF-419C-B2F7-7FABD420FC49}" type="presParOf" srcId="{D45E33D9-7753-4A69-B16D-A11FC96EE62E}" destId="{02C4715B-C81F-4206-B7B0-48EDA2037589}" srcOrd="0" destOrd="0" presId="urn:microsoft.com/office/officeart/2005/8/layout/list1"/>
    <dgm:cxn modelId="{B2F86B53-6CDB-418C-9841-8EDEEAB960CE}" type="presParOf" srcId="{D45E33D9-7753-4A69-B16D-A11FC96EE62E}" destId="{50501990-CCED-456A-B85D-0E8ABD3EA55B}" srcOrd="1" destOrd="0" presId="urn:microsoft.com/office/officeart/2005/8/layout/list1"/>
    <dgm:cxn modelId="{CB0ECD10-E7E5-4CC6-BC02-E6928820F739}" type="presParOf" srcId="{BA16971F-D868-4943-BB88-42F6F91DE2D4}" destId="{DC8F3BA4-6FA1-4E60-9371-18CD3DA05EFA}" srcOrd="9" destOrd="0" presId="urn:microsoft.com/office/officeart/2005/8/layout/list1"/>
    <dgm:cxn modelId="{250EAC86-122E-4610-985B-D7BFC589D24A}" type="presParOf" srcId="{BA16971F-D868-4943-BB88-42F6F91DE2D4}" destId="{34231B9E-3F40-4AEA-BB64-3443A7EC1BC4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64C63FFD-DAAB-4ABF-AACB-EC935071C23B}" type="doc">
      <dgm:prSet loTypeId="urn:microsoft.com/office/officeart/2005/8/layout/list1" loCatId="list" qsTypeId="urn:microsoft.com/office/officeart/2005/8/quickstyle/simple2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E8FBE370-CF73-4E4B-9490-4DF0CB36C4D6}">
      <dgm:prSet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en-US" altLang="ko-KR" dirty="0" err="1" smtClean="0"/>
            <a:t>get_recycle_bin</a:t>
          </a:r>
          <a:r>
            <a:rPr lang="en-US" altLang="ko-KR" dirty="0" smtClean="0"/>
            <a:t>()</a:t>
          </a:r>
          <a:endParaRPr lang="en-US" dirty="0"/>
        </a:p>
      </dgm:t>
    </dgm:pt>
    <dgm:pt modelId="{C858B1CE-3C16-4D66-9187-9AFCC47EAEE6}" type="parTrans" cxnId="{9CD61431-B114-480C-BE8B-7C27C6CE1A56}">
      <dgm:prSet/>
      <dgm:spPr/>
      <dgm:t>
        <a:bodyPr/>
        <a:lstStyle/>
        <a:p>
          <a:endParaRPr lang="en-US"/>
        </a:p>
      </dgm:t>
    </dgm:pt>
    <dgm:pt modelId="{DE6F725D-201B-4D90-AE9C-C66B34537EEE}" type="sibTrans" cxnId="{9CD61431-B114-480C-BE8B-7C27C6CE1A56}">
      <dgm:prSet/>
      <dgm:spPr/>
      <dgm:t>
        <a:bodyPr/>
        <a:lstStyle/>
        <a:p>
          <a:endParaRPr lang="en-US"/>
        </a:p>
      </dgm:t>
    </dgm:pt>
    <dgm:pt modelId="{D9BE4A94-C786-47B3-9E8C-A0DF7EF08503}">
      <dgm:prSet/>
      <dgm:spPr/>
      <dgm:t>
        <a:bodyPr/>
        <a:lstStyle/>
        <a:p>
          <a:r>
            <a:rPr lang="ko-KR" altLang="en-US" dirty="0" smtClean="0"/>
            <a:t>휴지통에 있는 파일 목록을 얻어오는 함수</a:t>
          </a:r>
          <a:endParaRPr lang="en-US" dirty="0"/>
        </a:p>
      </dgm:t>
    </dgm:pt>
    <dgm:pt modelId="{02EC70AB-C524-4DBC-8FEB-04B6A6518F34}" type="parTrans" cxnId="{651F91B0-863B-4B98-8638-FE29B4001122}">
      <dgm:prSet/>
      <dgm:spPr/>
      <dgm:t>
        <a:bodyPr/>
        <a:lstStyle/>
        <a:p>
          <a:endParaRPr lang="en-US"/>
        </a:p>
      </dgm:t>
    </dgm:pt>
    <dgm:pt modelId="{0BFE34F3-9121-4F7F-8B9D-9B01F051F6A4}" type="sibTrans" cxnId="{651F91B0-863B-4B98-8638-FE29B4001122}">
      <dgm:prSet/>
      <dgm:spPr/>
      <dgm:t>
        <a:bodyPr/>
        <a:lstStyle/>
        <a:p>
          <a:endParaRPr lang="en-US"/>
        </a:p>
      </dgm:t>
    </dgm:pt>
    <dgm:pt modelId="{3C0AFC34-A8AF-42FC-B5CF-7344D47BF80A}">
      <dgm:prSet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en-US" altLang="ko-KR" dirty="0" err="1" smtClean="0"/>
            <a:t>get_windows_version</a:t>
          </a:r>
          <a:r>
            <a:rPr lang="en-US" altLang="ko-KR" dirty="0" smtClean="0"/>
            <a:t>()</a:t>
          </a:r>
          <a:endParaRPr lang="en-US" dirty="0"/>
        </a:p>
      </dgm:t>
    </dgm:pt>
    <dgm:pt modelId="{C02C1131-C197-45E4-BAB2-93609912B112}" type="parTrans" cxnId="{4FA31346-E553-4683-84D2-19C6FD02686A}">
      <dgm:prSet/>
      <dgm:spPr/>
      <dgm:t>
        <a:bodyPr/>
        <a:lstStyle/>
        <a:p>
          <a:endParaRPr lang="en-US"/>
        </a:p>
      </dgm:t>
    </dgm:pt>
    <dgm:pt modelId="{DAB3BC60-913D-4B2B-8AE6-D3CDEDD58E2E}" type="sibTrans" cxnId="{4FA31346-E553-4683-84D2-19C6FD02686A}">
      <dgm:prSet/>
      <dgm:spPr/>
      <dgm:t>
        <a:bodyPr/>
        <a:lstStyle/>
        <a:p>
          <a:endParaRPr lang="en-US"/>
        </a:p>
      </dgm:t>
    </dgm:pt>
    <dgm:pt modelId="{D3D04401-0DDF-4D4F-8AAB-98CE9EF2A94F}">
      <dgm:prSet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pPr latinLnBrk="1"/>
          <a:r>
            <a:rPr lang="en-US" altLang="en-US" dirty="0" smtClean="0"/>
            <a:t>is_process_running_win32(name)</a:t>
          </a:r>
          <a:endParaRPr lang="en-US" dirty="0"/>
        </a:p>
      </dgm:t>
    </dgm:pt>
    <dgm:pt modelId="{8B3B957A-E9FF-49B4-B09E-760657B01A4C}" type="parTrans" cxnId="{588EDC92-CEED-445E-BE5D-D23C99EBEEC1}">
      <dgm:prSet/>
      <dgm:spPr/>
      <dgm:t>
        <a:bodyPr/>
        <a:lstStyle/>
        <a:p>
          <a:pPr latinLnBrk="1"/>
          <a:endParaRPr lang="ko-KR" altLang="en-US"/>
        </a:p>
      </dgm:t>
    </dgm:pt>
    <dgm:pt modelId="{927D4909-EF65-4D58-99DE-CAD05C7E40B8}" type="sibTrans" cxnId="{588EDC92-CEED-445E-BE5D-D23C99EBEEC1}">
      <dgm:prSet/>
      <dgm:spPr/>
      <dgm:t>
        <a:bodyPr/>
        <a:lstStyle/>
        <a:p>
          <a:pPr latinLnBrk="1"/>
          <a:endParaRPr lang="ko-KR" altLang="en-US"/>
        </a:p>
      </dgm:t>
    </dgm:pt>
    <dgm:pt modelId="{F86FCFB9-E9A0-4D7A-8848-7288AA0E73CB}">
      <dgm:prSet/>
      <dgm:spPr/>
      <dgm:t>
        <a:bodyPr/>
        <a:lstStyle/>
        <a:p>
          <a:pPr latinLnBrk="1"/>
          <a:r>
            <a:rPr lang="ko-KR" altLang="en-US" dirty="0" smtClean="0"/>
            <a:t>윈도우 </a:t>
          </a:r>
          <a:r>
            <a:rPr lang="en-US" altLang="en-US" dirty="0" smtClean="0"/>
            <a:t>32</a:t>
          </a:r>
          <a:r>
            <a:rPr lang="ko-KR" altLang="en-US" dirty="0" smtClean="0"/>
            <a:t>비트에서만 작동하는 프로세스가 사용 중인지 확인하는 함수</a:t>
          </a:r>
          <a:endParaRPr lang="en-US" dirty="0"/>
        </a:p>
      </dgm:t>
    </dgm:pt>
    <dgm:pt modelId="{DA46C832-7C1C-43D2-986A-5EC6D972092A}" type="parTrans" cxnId="{5709EA3B-40BC-4021-B4BF-239525D287C9}">
      <dgm:prSet/>
      <dgm:spPr/>
      <dgm:t>
        <a:bodyPr/>
        <a:lstStyle/>
        <a:p>
          <a:pPr latinLnBrk="1"/>
          <a:endParaRPr lang="ko-KR" altLang="en-US"/>
        </a:p>
      </dgm:t>
    </dgm:pt>
    <dgm:pt modelId="{113010E0-14D4-4A8F-93E8-74AE6B1E648F}" type="sibTrans" cxnId="{5709EA3B-40BC-4021-B4BF-239525D287C9}">
      <dgm:prSet/>
      <dgm:spPr/>
      <dgm:t>
        <a:bodyPr/>
        <a:lstStyle/>
        <a:p>
          <a:pPr latinLnBrk="1"/>
          <a:endParaRPr lang="ko-KR" altLang="en-US"/>
        </a:p>
      </dgm:t>
    </dgm:pt>
    <dgm:pt modelId="{22B0BB97-0E30-4AE3-A672-11B74DF5AF79}">
      <dgm:prSet/>
      <dgm:spPr/>
      <dgm:t>
        <a:bodyPr/>
        <a:lstStyle/>
        <a:p>
          <a:r>
            <a:rPr lang="ko-KR" altLang="en-US" dirty="0" smtClean="0"/>
            <a:t>윈도우의 버전을 가지고 오는 함수</a:t>
          </a:r>
          <a:endParaRPr lang="en-US" dirty="0"/>
        </a:p>
      </dgm:t>
    </dgm:pt>
    <dgm:pt modelId="{BFB8F55F-2F83-4D67-9DEE-55C8A62471FC}" type="sibTrans" cxnId="{862F9693-2509-4697-9377-BE24F3D639E5}">
      <dgm:prSet/>
      <dgm:spPr/>
      <dgm:t>
        <a:bodyPr/>
        <a:lstStyle/>
        <a:p>
          <a:endParaRPr lang="en-US"/>
        </a:p>
      </dgm:t>
    </dgm:pt>
    <dgm:pt modelId="{BAFAE694-2590-4A94-9BF4-4B20EF58EDD6}" type="parTrans" cxnId="{862F9693-2509-4697-9377-BE24F3D639E5}">
      <dgm:prSet/>
      <dgm:spPr/>
      <dgm:t>
        <a:bodyPr/>
        <a:lstStyle/>
        <a:p>
          <a:endParaRPr lang="en-US"/>
        </a:p>
      </dgm:t>
    </dgm:pt>
    <dgm:pt modelId="{384B051A-7987-4427-A42F-2C1894EDC267}">
      <dgm:prSet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pPr latinLnBrk="1"/>
          <a:r>
            <a:rPr lang="en-US" altLang="ko-KR" dirty="0" err="1" smtClean="0"/>
            <a:t>is_process_running_psutil</a:t>
          </a:r>
          <a:r>
            <a:rPr lang="en-US" altLang="ko-KR" dirty="0" smtClean="0"/>
            <a:t>(name)</a:t>
          </a:r>
          <a:endParaRPr lang="en-US" dirty="0"/>
        </a:p>
      </dgm:t>
    </dgm:pt>
    <dgm:pt modelId="{AB8D9A74-4B82-49BD-A76C-3E9776713805}" type="parTrans" cxnId="{068A52D8-7C8D-49D3-B0E0-B9A5BE93A43E}">
      <dgm:prSet/>
      <dgm:spPr/>
      <dgm:t>
        <a:bodyPr/>
        <a:lstStyle/>
        <a:p>
          <a:pPr latinLnBrk="1"/>
          <a:endParaRPr lang="ko-KR" altLang="en-US"/>
        </a:p>
      </dgm:t>
    </dgm:pt>
    <dgm:pt modelId="{58D41FFE-5AC1-4B1E-ABBF-56B42C1B9020}" type="sibTrans" cxnId="{068A52D8-7C8D-49D3-B0E0-B9A5BE93A43E}">
      <dgm:prSet/>
      <dgm:spPr/>
      <dgm:t>
        <a:bodyPr/>
        <a:lstStyle/>
        <a:p>
          <a:pPr latinLnBrk="1"/>
          <a:endParaRPr lang="ko-KR" altLang="en-US"/>
        </a:p>
      </dgm:t>
    </dgm:pt>
    <dgm:pt modelId="{DBA02587-B7B8-4F33-98CF-CAFDE2FD0469}">
      <dgm:prSet/>
      <dgm:spPr/>
      <dgm:t>
        <a:bodyPr/>
        <a:lstStyle/>
        <a:p>
          <a:pPr latinLnBrk="1"/>
          <a:r>
            <a:rPr lang="ko-KR" altLang="en-US" dirty="0" smtClean="0"/>
            <a:t>윈도우 </a:t>
          </a:r>
          <a:r>
            <a:rPr lang="en-US" altLang="en-US" dirty="0" smtClean="0"/>
            <a:t>vista</a:t>
          </a:r>
          <a:r>
            <a:rPr lang="ko-KR" altLang="en-US" dirty="0" smtClean="0"/>
            <a:t>이상에서만 작동하는 프로세스가 실행 중인지 여부를 확인하는 함수</a:t>
          </a:r>
          <a:endParaRPr lang="en-US" dirty="0"/>
        </a:p>
      </dgm:t>
    </dgm:pt>
    <dgm:pt modelId="{99A8E103-FB5D-4292-8517-FDE40F1C3E55}" type="parTrans" cxnId="{E92D362D-D4F1-4BFF-A8D6-C41D6DACC48C}">
      <dgm:prSet/>
      <dgm:spPr/>
      <dgm:t>
        <a:bodyPr/>
        <a:lstStyle/>
        <a:p>
          <a:pPr latinLnBrk="1"/>
          <a:endParaRPr lang="ko-KR" altLang="en-US"/>
        </a:p>
      </dgm:t>
    </dgm:pt>
    <dgm:pt modelId="{4D45C126-5D86-4E60-B51A-8152C72FEEC9}" type="sibTrans" cxnId="{E92D362D-D4F1-4BFF-A8D6-C41D6DACC48C}">
      <dgm:prSet/>
      <dgm:spPr/>
      <dgm:t>
        <a:bodyPr/>
        <a:lstStyle/>
        <a:p>
          <a:pPr latinLnBrk="1"/>
          <a:endParaRPr lang="ko-KR" altLang="en-US"/>
        </a:p>
      </dgm:t>
    </dgm:pt>
    <dgm:pt modelId="{BA16971F-D868-4943-BB88-42F6F91DE2D4}" type="pres">
      <dgm:prSet presAssocID="{64C63FFD-DAAB-4ABF-AACB-EC935071C23B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68F27A1-1DAD-457F-AF5D-CA090DC77228}" type="pres">
      <dgm:prSet presAssocID="{E8FBE370-CF73-4E4B-9490-4DF0CB36C4D6}" presName="parentLin" presStyleCnt="0"/>
      <dgm:spPr/>
    </dgm:pt>
    <dgm:pt modelId="{5D2E4432-BEBB-417D-A9C2-8E4287975950}" type="pres">
      <dgm:prSet presAssocID="{E8FBE370-CF73-4E4B-9490-4DF0CB36C4D6}" presName="parentLeftMargin" presStyleLbl="node1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473FAC66-B169-4D64-B60C-CEF47EA6678A}" type="pres">
      <dgm:prSet presAssocID="{E8FBE370-CF73-4E4B-9490-4DF0CB36C4D6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6A1CA45-2C67-4661-B28F-59D0F346FCE4}" type="pres">
      <dgm:prSet presAssocID="{E8FBE370-CF73-4E4B-9490-4DF0CB36C4D6}" presName="negativeSpace" presStyleCnt="0"/>
      <dgm:spPr/>
    </dgm:pt>
    <dgm:pt modelId="{6DDA6952-35DE-4AF2-95C5-F53D2D8B0DD1}" type="pres">
      <dgm:prSet presAssocID="{E8FBE370-CF73-4E4B-9490-4DF0CB36C4D6}" presName="childText" presStyleLbl="conFgAcc1" presStyleIdx="0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E6F6DCB-E553-4C67-9126-AE7497322B62}" type="pres">
      <dgm:prSet presAssocID="{DE6F725D-201B-4D90-AE9C-C66B34537EEE}" presName="spaceBetweenRectangles" presStyleCnt="0"/>
      <dgm:spPr/>
    </dgm:pt>
    <dgm:pt modelId="{AA21E39C-7613-4812-8B35-43C2B380D1D2}" type="pres">
      <dgm:prSet presAssocID="{3C0AFC34-A8AF-42FC-B5CF-7344D47BF80A}" presName="parentLin" presStyleCnt="0"/>
      <dgm:spPr/>
    </dgm:pt>
    <dgm:pt modelId="{0C0FBBD4-B854-4D18-BD14-C8D4D7DF9A4D}" type="pres">
      <dgm:prSet presAssocID="{3C0AFC34-A8AF-42FC-B5CF-7344D47BF80A}" presName="parentLeftMargin" presStyleLbl="node1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8DA22448-2C23-4C4A-A2A3-AA8973A5272D}" type="pres">
      <dgm:prSet presAssocID="{3C0AFC34-A8AF-42FC-B5CF-7344D47BF80A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C07A760-E18C-41FA-8B1A-4C1EAFA28006}" type="pres">
      <dgm:prSet presAssocID="{3C0AFC34-A8AF-42FC-B5CF-7344D47BF80A}" presName="negativeSpace" presStyleCnt="0"/>
      <dgm:spPr/>
    </dgm:pt>
    <dgm:pt modelId="{ADC6044C-990A-4390-B7CE-2C2C70ED51C9}" type="pres">
      <dgm:prSet presAssocID="{3C0AFC34-A8AF-42FC-B5CF-7344D47BF80A}" presName="childText" presStyleLbl="conFgAcc1" presStyleIdx="1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911EE93-BAF1-4887-AA54-D1449F6D6E38}" type="pres">
      <dgm:prSet presAssocID="{DAB3BC60-913D-4B2B-8AE6-D3CDEDD58E2E}" presName="spaceBetweenRectangles" presStyleCnt="0"/>
      <dgm:spPr/>
    </dgm:pt>
    <dgm:pt modelId="{04687245-8DED-4767-B802-F18074E3DE31}" type="pres">
      <dgm:prSet presAssocID="{D3D04401-0DDF-4D4F-8AAB-98CE9EF2A94F}" presName="parentLin" presStyleCnt="0"/>
      <dgm:spPr/>
    </dgm:pt>
    <dgm:pt modelId="{60F7B323-E69B-457B-A4B8-F3AFC516D53C}" type="pres">
      <dgm:prSet presAssocID="{D3D04401-0DDF-4D4F-8AAB-98CE9EF2A94F}" presName="parentLeftMargin" presStyleLbl="node1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E895D26E-4917-453E-B912-E4571E714AA8}" type="pres">
      <dgm:prSet presAssocID="{D3D04401-0DDF-4D4F-8AAB-98CE9EF2A94F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EB1AE04-A587-433C-A823-4422C1585890}" type="pres">
      <dgm:prSet presAssocID="{D3D04401-0DDF-4D4F-8AAB-98CE9EF2A94F}" presName="negativeSpace" presStyleCnt="0"/>
      <dgm:spPr/>
    </dgm:pt>
    <dgm:pt modelId="{F3278FAE-B7D4-45C3-A80A-FEA079561338}" type="pres">
      <dgm:prSet presAssocID="{D3D04401-0DDF-4D4F-8AAB-98CE9EF2A94F}" presName="childText" presStyleLbl="conFgAcc1" presStyleIdx="2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0C9FEC3-730A-44AD-8788-DCFAE1096B81}" type="pres">
      <dgm:prSet presAssocID="{927D4909-EF65-4D58-99DE-CAD05C7E40B8}" presName="spaceBetweenRectangles" presStyleCnt="0"/>
      <dgm:spPr/>
    </dgm:pt>
    <dgm:pt modelId="{D45E33D9-7753-4A69-B16D-A11FC96EE62E}" type="pres">
      <dgm:prSet presAssocID="{384B051A-7987-4427-A42F-2C1894EDC267}" presName="parentLin" presStyleCnt="0"/>
      <dgm:spPr/>
    </dgm:pt>
    <dgm:pt modelId="{02C4715B-C81F-4206-B7B0-48EDA2037589}" type="pres">
      <dgm:prSet presAssocID="{384B051A-7987-4427-A42F-2C1894EDC267}" presName="parentLeftMargin" presStyleLbl="node1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50501990-CCED-456A-B85D-0E8ABD3EA55B}" type="pres">
      <dgm:prSet presAssocID="{384B051A-7987-4427-A42F-2C1894EDC267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C8F3BA4-6FA1-4E60-9371-18CD3DA05EFA}" type="pres">
      <dgm:prSet presAssocID="{384B051A-7987-4427-A42F-2C1894EDC267}" presName="negativeSpace" presStyleCnt="0"/>
      <dgm:spPr/>
    </dgm:pt>
    <dgm:pt modelId="{34231B9E-3F40-4AEA-BB64-3443A7EC1BC4}" type="pres">
      <dgm:prSet presAssocID="{384B051A-7987-4427-A42F-2C1894EDC267}" presName="childText" presStyleLbl="conFgAcc1" presStyleIdx="3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9CD61431-B114-480C-BE8B-7C27C6CE1A56}" srcId="{64C63FFD-DAAB-4ABF-AACB-EC935071C23B}" destId="{E8FBE370-CF73-4E4B-9490-4DF0CB36C4D6}" srcOrd="0" destOrd="0" parTransId="{C858B1CE-3C16-4D66-9187-9AFCC47EAEE6}" sibTransId="{DE6F725D-201B-4D90-AE9C-C66B34537EEE}"/>
    <dgm:cxn modelId="{AAC46FA1-80CE-4469-9A46-78E3EECFFAF9}" type="presOf" srcId="{E8FBE370-CF73-4E4B-9490-4DF0CB36C4D6}" destId="{5D2E4432-BEBB-417D-A9C2-8E4287975950}" srcOrd="0" destOrd="0" presId="urn:microsoft.com/office/officeart/2005/8/layout/list1"/>
    <dgm:cxn modelId="{9AA19263-54EB-4EA9-A273-9B303CDA4E5B}" type="presOf" srcId="{E8FBE370-CF73-4E4B-9490-4DF0CB36C4D6}" destId="{473FAC66-B169-4D64-B60C-CEF47EA6678A}" srcOrd="1" destOrd="0" presId="urn:microsoft.com/office/officeart/2005/8/layout/list1"/>
    <dgm:cxn modelId="{A1D3AA97-6AAA-445E-BBB6-C228223C91AC}" type="presOf" srcId="{F86FCFB9-E9A0-4D7A-8848-7288AA0E73CB}" destId="{F3278FAE-B7D4-45C3-A80A-FEA079561338}" srcOrd="0" destOrd="0" presId="urn:microsoft.com/office/officeart/2005/8/layout/list1"/>
    <dgm:cxn modelId="{F9ACFCAF-14A5-4EB4-8AF6-25AAEAE4AF25}" type="presOf" srcId="{DBA02587-B7B8-4F33-98CF-CAFDE2FD0469}" destId="{34231B9E-3F40-4AEA-BB64-3443A7EC1BC4}" srcOrd="0" destOrd="0" presId="urn:microsoft.com/office/officeart/2005/8/layout/list1"/>
    <dgm:cxn modelId="{D60BE53E-AB9C-4F14-8220-4738C9651BCE}" type="presOf" srcId="{D3D04401-0DDF-4D4F-8AAB-98CE9EF2A94F}" destId="{60F7B323-E69B-457B-A4B8-F3AFC516D53C}" srcOrd="0" destOrd="0" presId="urn:microsoft.com/office/officeart/2005/8/layout/list1"/>
    <dgm:cxn modelId="{651F91B0-863B-4B98-8638-FE29B4001122}" srcId="{E8FBE370-CF73-4E4B-9490-4DF0CB36C4D6}" destId="{D9BE4A94-C786-47B3-9E8C-A0DF7EF08503}" srcOrd="0" destOrd="0" parTransId="{02EC70AB-C524-4DBC-8FEB-04B6A6518F34}" sibTransId="{0BFE34F3-9121-4F7F-8B9D-9B01F051F6A4}"/>
    <dgm:cxn modelId="{A3D4653C-B34B-40AF-AD20-FA46CC33F6EF}" type="presOf" srcId="{22B0BB97-0E30-4AE3-A672-11B74DF5AF79}" destId="{ADC6044C-990A-4390-B7CE-2C2C70ED51C9}" srcOrd="0" destOrd="0" presId="urn:microsoft.com/office/officeart/2005/8/layout/list1"/>
    <dgm:cxn modelId="{45E9DD2E-A4B5-4E38-821F-9344E9D11CE6}" type="presOf" srcId="{3C0AFC34-A8AF-42FC-B5CF-7344D47BF80A}" destId="{8DA22448-2C23-4C4A-A2A3-AA8973A5272D}" srcOrd="1" destOrd="0" presId="urn:microsoft.com/office/officeart/2005/8/layout/list1"/>
    <dgm:cxn modelId="{054868B1-FA38-48F5-83CF-A4FEA3597C48}" type="presOf" srcId="{D3D04401-0DDF-4D4F-8AAB-98CE9EF2A94F}" destId="{E895D26E-4917-453E-B912-E4571E714AA8}" srcOrd="1" destOrd="0" presId="urn:microsoft.com/office/officeart/2005/8/layout/list1"/>
    <dgm:cxn modelId="{E92D362D-D4F1-4BFF-A8D6-C41D6DACC48C}" srcId="{384B051A-7987-4427-A42F-2C1894EDC267}" destId="{DBA02587-B7B8-4F33-98CF-CAFDE2FD0469}" srcOrd="0" destOrd="0" parTransId="{99A8E103-FB5D-4292-8517-FDE40F1C3E55}" sibTransId="{4D45C126-5D86-4E60-B51A-8152C72FEEC9}"/>
    <dgm:cxn modelId="{862F9693-2509-4697-9377-BE24F3D639E5}" srcId="{3C0AFC34-A8AF-42FC-B5CF-7344D47BF80A}" destId="{22B0BB97-0E30-4AE3-A672-11B74DF5AF79}" srcOrd="0" destOrd="0" parTransId="{BAFAE694-2590-4A94-9BF4-4B20EF58EDD6}" sibTransId="{BFB8F55F-2F83-4D67-9DEE-55C8A62471FC}"/>
    <dgm:cxn modelId="{4FA31346-E553-4683-84D2-19C6FD02686A}" srcId="{64C63FFD-DAAB-4ABF-AACB-EC935071C23B}" destId="{3C0AFC34-A8AF-42FC-B5CF-7344D47BF80A}" srcOrd="1" destOrd="0" parTransId="{C02C1131-C197-45E4-BAB2-93609912B112}" sibTransId="{DAB3BC60-913D-4B2B-8AE6-D3CDEDD58E2E}"/>
    <dgm:cxn modelId="{068A52D8-7C8D-49D3-B0E0-B9A5BE93A43E}" srcId="{64C63FFD-DAAB-4ABF-AACB-EC935071C23B}" destId="{384B051A-7987-4427-A42F-2C1894EDC267}" srcOrd="3" destOrd="0" parTransId="{AB8D9A74-4B82-49BD-A76C-3E9776713805}" sibTransId="{58D41FFE-5AC1-4B1E-ABBF-56B42C1B9020}"/>
    <dgm:cxn modelId="{87934A72-9104-418A-8B22-60E41D20EB3B}" type="presOf" srcId="{384B051A-7987-4427-A42F-2C1894EDC267}" destId="{50501990-CCED-456A-B85D-0E8ABD3EA55B}" srcOrd="1" destOrd="0" presId="urn:microsoft.com/office/officeart/2005/8/layout/list1"/>
    <dgm:cxn modelId="{57CF2E86-47D8-4B96-AC8B-C55291F984BA}" type="presOf" srcId="{64C63FFD-DAAB-4ABF-AACB-EC935071C23B}" destId="{BA16971F-D868-4943-BB88-42F6F91DE2D4}" srcOrd="0" destOrd="0" presId="urn:microsoft.com/office/officeart/2005/8/layout/list1"/>
    <dgm:cxn modelId="{8B00EDF1-3CAD-443A-B502-751A997FEB73}" type="presOf" srcId="{3C0AFC34-A8AF-42FC-B5CF-7344D47BF80A}" destId="{0C0FBBD4-B854-4D18-BD14-C8D4D7DF9A4D}" srcOrd="0" destOrd="0" presId="urn:microsoft.com/office/officeart/2005/8/layout/list1"/>
    <dgm:cxn modelId="{D5BBB93F-1C33-4039-8417-02864CD27DC9}" type="presOf" srcId="{D9BE4A94-C786-47B3-9E8C-A0DF7EF08503}" destId="{6DDA6952-35DE-4AF2-95C5-F53D2D8B0DD1}" srcOrd="0" destOrd="0" presId="urn:microsoft.com/office/officeart/2005/8/layout/list1"/>
    <dgm:cxn modelId="{768A4DC0-6CC7-45AA-9BF1-0BF2526611D1}" type="presOf" srcId="{384B051A-7987-4427-A42F-2C1894EDC267}" destId="{02C4715B-C81F-4206-B7B0-48EDA2037589}" srcOrd="0" destOrd="0" presId="urn:microsoft.com/office/officeart/2005/8/layout/list1"/>
    <dgm:cxn modelId="{5709EA3B-40BC-4021-B4BF-239525D287C9}" srcId="{D3D04401-0DDF-4D4F-8AAB-98CE9EF2A94F}" destId="{F86FCFB9-E9A0-4D7A-8848-7288AA0E73CB}" srcOrd="0" destOrd="0" parTransId="{DA46C832-7C1C-43D2-986A-5EC6D972092A}" sibTransId="{113010E0-14D4-4A8F-93E8-74AE6B1E648F}"/>
    <dgm:cxn modelId="{588EDC92-CEED-445E-BE5D-D23C99EBEEC1}" srcId="{64C63FFD-DAAB-4ABF-AACB-EC935071C23B}" destId="{D3D04401-0DDF-4D4F-8AAB-98CE9EF2A94F}" srcOrd="2" destOrd="0" parTransId="{8B3B957A-E9FF-49B4-B09E-760657B01A4C}" sibTransId="{927D4909-EF65-4D58-99DE-CAD05C7E40B8}"/>
    <dgm:cxn modelId="{CA0A26ED-E5A1-4DF4-861E-855DC80F22E3}" type="presParOf" srcId="{BA16971F-D868-4943-BB88-42F6F91DE2D4}" destId="{168F27A1-1DAD-457F-AF5D-CA090DC77228}" srcOrd="0" destOrd="0" presId="urn:microsoft.com/office/officeart/2005/8/layout/list1"/>
    <dgm:cxn modelId="{D86232A2-A27E-47B9-AAD9-D49006F720F3}" type="presParOf" srcId="{168F27A1-1DAD-457F-AF5D-CA090DC77228}" destId="{5D2E4432-BEBB-417D-A9C2-8E4287975950}" srcOrd="0" destOrd="0" presId="urn:microsoft.com/office/officeart/2005/8/layout/list1"/>
    <dgm:cxn modelId="{2A808AA6-A8A8-4C74-BB7B-1FA08AA6006C}" type="presParOf" srcId="{168F27A1-1DAD-457F-AF5D-CA090DC77228}" destId="{473FAC66-B169-4D64-B60C-CEF47EA6678A}" srcOrd="1" destOrd="0" presId="urn:microsoft.com/office/officeart/2005/8/layout/list1"/>
    <dgm:cxn modelId="{AC6A8E92-9869-4A69-8721-FA66501370F5}" type="presParOf" srcId="{BA16971F-D868-4943-BB88-42F6F91DE2D4}" destId="{66A1CA45-2C67-4661-B28F-59D0F346FCE4}" srcOrd="1" destOrd="0" presId="urn:microsoft.com/office/officeart/2005/8/layout/list1"/>
    <dgm:cxn modelId="{F8A5D91B-F99B-4E04-BCF6-35F3344B518A}" type="presParOf" srcId="{BA16971F-D868-4943-BB88-42F6F91DE2D4}" destId="{6DDA6952-35DE-4AF2-95C5-F53D2D8B0DD1}" srcOrd="2" destOrd="0" presId="urn:microsoft.com/office/officeart/2005/8/layout/list1"/>
    <dgm:cxn modelId="{1EAA895D-D325-4B57-B54C-23703F8FE09D}" type="presParOf" srcId="{BA16971F-D868-4943-BB88-42F6F91DE2D4}" destId="{3E6F6DCB-E553-4C67-9126-AE7497322B62}" srcOrd="3" destOrd="0" presId="urn:microsoft.com/office/officeart/2005/8/layout/list1"/>
    <dgm:cxn modelId="{9E153F4E-E1D5-464F-807A-0532E7F7F3D7}" type="presParOf" srcId="{BA16971F-D868-4943-BB88-42F6F91DE2D4}" destId="{AA21E39C-7613-4812-8B35-43C2B380D1D2}" srcOrd="4" destOrd="0" presId="urn:microsoft.com/office/officeart/2005/8/layout/list1"/>
    <dgm:cxn modelId="{B83CAE6D-0970-4E0F-AD8D-830FB9375891}" type="presParOf" srcId="{AA21E39C-7613-4812-8B35-43C2B380D1D2}" destId="{0C0FBBD4-B854-4D18-BD14-C8D4D7DF9A4D}" srcOrd="0" destOrd="0" presId="urn:microsoft.com/office/officeart/2005/8/layout/list1"/>
    <dgm:cxn modelId="{115DE5C7-71AF-472D-9512-27AE65489A93}" type="presParOf" srcId="{AA21E39C-7613-4812-8B35-43C2B380D1D2}" destId="{8DA22448-2C23-4C4A-A2A3-AA8973A5272D}" srcOrd="1" destOrd="0" presId="urn:microsoft.com/office/officeart/2005/8/layout/list1"/>
    <dgm:cxn modelId="{1B96703B-FBF1-46FA-B6BF-F7FA012B1A53}" type="presParOf" srcId="{BA16971F-D868-4943-BB88-42F6F91DE2D4}" destId="{DC07A760-E18C-41FA-8B1A-4C1EAFA28006}" srcOrd="5" destOrd="0" presId="urn:microsoft.com/office/officeart/2005/8/layout/list1"/>
    <dgm:cxn modelId="{55CBB431-D828-4AD5-A3CD-AB77FCB64802}" type="presParOf" srcId="{BA16971F-D868-4943-BB88-42F6F91DE2D4}" destId="{ADC6044C-990A-4390-B7CE-2C2C70ED51C9}" srcOrd="6" destOrd="0" presId="urn:microsoft.com/office/officeart/2005/8/layout/list1"/>
    <dgm:cxn modelId="{27F16355-133C-44C8-A397-138A254754D4}" type="presParOf" srcId="{BA16971F-D868-4943-BB88-42F6F91DE2D4}" destId="{C911EE93-BAF1-4887-AA54-D1449F6D6E38}" srcOrd="7" destOrd="0" presId="urn:microsoft.com/office/officeart/2005/8/layout/list1"/>
    <dgm:cxn modelId="{F74D9EA7-3071-4D17-ABB5-CABB01D475FE}" type="presParOf" srcId="{BA16971F-D868-4943-BB88-42F6F91DE2D4}" destId="{04687245-8DED-4767-B802-F18074E3DE31}" srcOrd="8" destOrd="0" presId="urn:microsoft.com/office/officeart/2005/8/layout/list1"/>
    <dgm:cxn modelId="{4ECBB8A1-21E9-47A2-979D-267E1FD4569A}" type="presParOf" srcId="{04687245-8DED-4767-B802-F18074E3DE31}" destId="{60F7B323-E69B-457B-A4B8-F3AFC516D53C}" srcOrd="0" destOrd="0" presId="urn:microsoft.com/office/officeart/2005/8/layout/list1"/>
    <dgm:cxn modelId="{C69727F4-6331-469D-97F3-76853A7A6B9D}" type="presParOf" srcId="{04687245-8DED-4767-B802-F18074E3DE31}" destId="{E895D26E-4917-453E-B912-E4571E714AA8}" srcOrd="1" destOrd="0" presId="urn:microsoft.com/office/officeart/2005/8/layout/list1"/>
    <dgm:cxn modelId="{202144A3-0FE3-4E02-9BA2-6AE0D6E62D1B}" type="presParOf" srcId="{BA16971F-D868-4943-BB88-42F6F91DE2D4}" destId="{5EB1AE04-A587-433C-A823-4422C1585890}" srcOrd="9" destOrd="0" presId="urn:microsoft.com/office/officeart/2005/8/layout/list1"/>
    <dgm:cxn modelId="{E1543D34-41A9-4CDB-8D50-E49695B6AF97}" type="presParOf" srcId="{BA16971F-D868-4943-BB88-42F6F91DE2D4}" destId="{F3278FAE-B7D4-45C3-A80A-FEA079561338}" srcOrd="10" destOrd="0" presId="urn:microsoft.com/office/officeart/2005/8/layout/list1"/>
    <dgm:cxn modelId="{3609E35C-C144-4AFD-A396-2E6883838228}" type="presParOf" srcId="{BA16971F-D868-4943-BB88-42F6F91DE2D4}" destId="{60C9FEC3-730A-44AD-8788-DCFAE1096B81}" srcOrd="11" destOrd="0" presId="urn:microsoft.com/office/officeart/2005/8/layout/list1"/>
    <dgm:cxn modelId="{7A1FE739-ED3B-4B0A-8590-3AA90E9FE701}" type="presParOf" srcId="{BA16971F-D868-4943-BB88-42F6F91DE2D4}" destId="{D45E33D9-7753-4A69-B16D-A11FC96EE62E}" srcOrd="12" destOrd="0" presId="urn:microsoft.com/office/officeart/2005/8/layout/list1"/>
    <dgm:cxn modelId="{584397EE-D9A5-497D-8573-79D6B07625F1}" type="presParOf" srcId="{D45E33D9-7753-4A69-B16D-A11FC96EE62E}" destId="{02C4715B-C81F-4206-B7B0-48EDA2037589}" srcOrd="0" destOrd="0" presId="urn:microsoft.com/office/officeart/2005/8/layout/list1"/>
    <dgm:cxn modelId="{68E242DD-FA82-49C6-BF42-7CA995DED884}" type="presParOf" srcId="{D45E33D9-7753-4A69-B16D-A11FC96EE62E}" destId="{50501990-CCED-456A-B85D-0E8ABD3EA55B}" srcOrd="1" destOrd="0" presId="urn:microsoft.com/office/officeart/2005/8/layout/list1"/>
    <dgm:cxn modelId="{87CACF8C-5922-4606-B759-057A5F4373E4}" type="presParOf" srcId="{BA16971F-D868-4943-BB88-42F6F91DE2D4}" destId="{DC8F3BA4-6FA1-4E60-9371-18CD3DA05EFA}" srcOrd="13" destOrd="0" presId="urn:microsoft.com/office/officeart/2005/8/layout/list1"/>
    <dgm:cxn modelId="{C2F705FA-3151-43D9-B6F5-F0FF50BF5DAF}" type="presParOf" srcId="{BA16971F-D868-4943-BB88-42F6F91DE2D4}" destId="{34231B9E-3F40-4AEA-BB64-3443A7EC1BC4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64C63FFD-DAAB-4ABF-AACB-EC935071C23B}" type="doc">
      <dgm:prSet loTypeId="urn:microsoft.com/office/officeart/2005/8/layout/list1" loCatId="list" qsTypeId="urn:microsoft.com/office/officeart/2005/8/quickstyle/simple2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E722DA9A-B39B-4DD1-AEDD-5EDF340EDED3}">
      <dgm:prSet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pPr latinLnBrk="1"/>
          <a:r>
            <a:rPr lang="en-US" altLang="ko-KR" dirty="0" err="1" smtClean="0"/>
            <a:t>spike_cluster</a:t>
          </a:r>
          <a:r>
            <a:rPr lang="en-US" altLang="ko-KR" dirty="0" smtClean="0"/>
            <a:t>(</a:t>
          </a:r>
          <a:r>
            <a:rPr lang="en-US" altLang="ko-KR" dirty="0" err="1" smtClean="0"/>
            <a:t>volume_handle</a:t>
          </a:r>
          <a:r>
            <a:rPr lang="en-US" altLang="ko-KR" dirty="0" smtClean="0"/>
            <a:t>, cluster, </a:t>
          </a:r>
          <a:r>
            <a:rPr lang="en-US" altLang="ko-KR" dirty="0" err="1" smtClean="0"/>
            <a:t>tmp_file_path</a:t>
          </a:r>
          <a:r>
            <a:rPr lang="en-US" altLang="ko-KR" dirty="0" smtClean="0"/>
            <a:t>)</a:t>
          </a:r>
          <a:endParaRPr lang="en-US" dirty="0"/>
        </a:p>
      </dgm:t>
    </dgm:pt>
    <dgm:pt modelId="{68D41D8B-ACF9-47DC-8688-4B320CECF386}" type="parTrans" cxnId="{80B85FE1-61CD-4BFA-A56D-12765919E3AD}">
      <dgm:prSet/>
      <dgm:spPr/>
      <dgm:t>
        <a:bodyPr/>
        <a:lstStyle/>
        <a:p>
          <a:endParaRPr lang="en-US"/>
        </a:p>
      </dgm:t>
    </dgm:pt>
    <dgm:pt modelId="{55882AC5-3B7A-40BE-B6EA-2471D6CE6E70}" type="sibTrans" cxnId="{80B85FE1-61CD-4BFA-A56D-12765919E3AD}">
      <dgm:prSet/>
      <dgm:spPr/>
      <dgm:t>
        <a:bodyPr/>
        <a:lstStyle/>
        <a:p>
          <a:endParaRPr lang="en-US"/>
        </a:p>
      </dgm:t>
    </dgm:pt>
    <dgm:pt modelId="{E8FBE370-CF73-4E4B-9490-4DF0CB36C4D6}">
      <dgm:prSet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en-US" altLang="ko-KR" dirty="0" err="1" smtClean="0"/>
            <a:t>determine_win_version</a:t>
          </a:r>
          <a:r>
            <a:rPr lang="en-US" altLang="ko-KR" dirty="0" smtClean="0"/>
            <a:t>()</a:t>
          </a:r>
          <a:endParaRPr lang="en-US" dirty="0"/>
        </a:p>
      </dgm:t>
    </dgm:pt>
    <dgm:pt modelId="{C858B1CE-3C16-4D66-9187-9AFCC47EAEE6}" type="parTrans" cxnId="{9CD61431-B114-480C-BE8B-7C27C6CE1A56}">
      <dgm:prSet/>
      <dgm:spPr/>
      <dgm:t>
        <a:bodyPr/>
        <a:lstStyle/>
        <a:p>
          <a:endParaRPr lang="en-US"/>
        </a:p>
      </dgm:t>
    </dgm:pt>
    <dgm:pt modelId="{DE6F725D-201B-4D90-AE9C-C66B34537EEE}" type="sibTrans" cxnId="{9CD61431-B114-480C-BE8B-7C27C6CE1A56}">
      <dgm:prSet/>
      <dgm:spPr/>
      <dgm:t>
        <a:bodyPr/>
        <a:lstStyle/>
        <a:p>
          <a:endParaRPr lang="en-US"/>
        </a:p>
      </dgm:t>
    </dgm:pt>
    <dgm:pt modelId="{D9BE4A94-C786-47B3-9E8C-A0DF7EF08503}">
      <dgm:prSet/>
      <dgm:spPr/>
      <dgm:t>
        <a:bodyPr/>
        <a:lstStyle/>
        <a:p>
          <a:r>
            <a:rPr lang="ko-KR" altLang="en-US" dirty="0" smtClean="0"/>
            <a:t>실행중인 </a:t>
          </a:r>
          <a:r>
            <a:rPr lang="en-US" altLang="en-US" dirty="0" smtClean="0"/>
            <a:t>Windows</a:t>
          </a:r>
          <a:r>
            <a:rPr lang="ko-KR" altLang="en-US" dirty="0" smtClean="0"/>
            <a:t>의 버전을 확인하는 함수</a:t>
          </a:r>
          <a:endParaRPr lang="en-US" dirty="0"/>
        </a:p>
      </dgm:t>
    </dgm:pt>
    <dgm:pt modelId="{02EC70AB-C524-4DBC-8FEB-04B6A6518F34}" type="parTrans" cxnId="{651F91B0-863B-4B98-8638-FE29B4001122}">
      <dgm:prSet/>
      <dgm:spPr/>
      <dgm:t>
        <a:bodyPr/>
        <a:lstStyle/>
        <a:p>
          <a:endParaRPr lang="en-US"/>
        </a:p>
      </dgm:t>
    </dgm:pt>
    <dgm:pt modelId="{0BFE34F3-9121-4F7F-8B9D-9B01F051F6A4}" type="sibTrans" cxnId="{651F91B0-863B-4B98-8638-FE29B4001122}">
      <dgm:prSet/>
      <dgm:spPr/>
      <dgm:t>
        <a:bodyPr/>
        <a:lstStyle/>
        <a:p>
          <a:endParaRPr lang="en-US"/>
        </a:p>
      </dgm:t>
    </dgm:pt>
    <dgm:pt modelId="{3C0AFC34-A8AF-42FC-B5CF-7344D47BF80A}">
      <dgm:prSet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en-US" altLang="ko-KR" smtClean="0"/>
            <a:t>get_file_basic_info(file_name, file_handle)</a:t>
          </a:r>
          <a:endParaRPr lang="en-US" dirty="0"/>
        </a:p>
      </dgm:t>
    </dgm:pt>
    <dgm:pt modelId="{C02C1131-C197-45E4-BAB2-93609912B112}" type="parTrans" cxnId="{4FA31346-E553-4683-84D2-19C6FD02686A}">
      <dgm:prSet/>
      <dgm:spPr/>
      <dgm:t>
        <a:bodyPr/>
        <a:lstStyle/>
        <a:p>
          <a:endParaRPr lang="en-US"/>
        </a:p>
      </dgm:t>
    </dgm:pt>
    <dgm:pt modelId="{DAB3BC60-913D-4B2B-8AE6-D3CDEDD58E2E}" type="sibTrans" cxnId="{4FA31346-E553-4683-84D2-19C6FD02686A}">
      <dgm:prSet/>
      <dgm:spPr/>
      <dgm:t>
        <a:bodyPr/>
        <a:lstStyle/>
        <a:p>
          <a:endParaRPr lang="en-US"/>
        </a:p>
      </dgm:t>
    </dgm:pt>
    <dgm:pt modelId="{D3D04401-0DDF-4D4F-8AAB-98CE9EF2A94F}">
      <dgm:prSet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pPr latinLnBrk="1"/>
          <a:r>
            <a:rPr lang="en-US" altLang="en-US" dirty="0" err="1" smtClean="0"/>
            <a:t>truncate_file</a:t>
          </a:r>
          <a:r>
            <a:rPr lang="en-US" altLang="en-US" dirty="0" smtClean="0"/>
            <a:t>(</a:t>
          </a:r>
          <a:r>
            <a:rPr lang="en-US" altLang="en-US" dirty="0" err="1" smtClean="0"/>
            <a:t>file_handle</a:t>
          </a:r>
          <a:r>
            <a:rPr lang="en-US" altLang="en-US" dirty="0" smtClean="0"/>
            <a:t>)</a:t>
          </a:r>
          <a:endParaRPr lang="en-US" dirty="0"/>
        </a:p>
      </dgm:t>
    </dgm:pt>
    <dgm:pt modelId="{8B3B957A-E9FF-49B4-B09E-760657B01A4C}" type="parTrans" cxnId="{588EDC92-CEED-445E-BE5D-D23C99EBEEC1}">
      <dgm:prSet/>
      <dgm:spPr/>
      <dgm:t>
        <a:bodyPr/>
        <a:lstStyle/>
        <a:p>
          <a:pPr latinLnBrk="1"/>
          <a:endParaRPr lang="ko-KR" altLang="en-US"/>
        </a:p>
      </dgm:t>
    </dgm:pt>
    <dgm:pt modelId="{927D4909-EF65-4D58-99DE-CAD05C7E40B8}" type="sibTrans" cxnId="{588EDC92-CEED-445E-BE5D-D23C99EBEEC1}">
      <dgm:prSet/>
      <dgm:spPr/>
      <dgm:t>
        <a:bodyPr/>
        <a:lstStyle/>
        <a:p>
          <a:pPr latinLnBrk="1"/>
          <a:endParaRPr lang="ko-KR" altLang="en-US"/>
        </a:p>
      </dgm:t>
    </dgm:pt>
    <dgm:pt modelId="{F86FCFB9-E9A0-4D7A-8848-7288AA0E73CB}">
      <dgm:prSet/>
      <dgm:spPr/>
      <dgm:t>
        <a:bodyPr/>
        <a:lstStyle/>
        <a:p>
          <a:pPr latinLnBrk="1"/>
          <a:r>
            <a:rPr lang="ko-KR" altLang="en-US" smtClean="0"/>
            <a:t>파일을 잘라서 그 내용을 버퍼에 올리는 함수</a:t>
          </a:r>
          <a:endParaRPr lang="en-US" dirty="0"/>
        </a:p>
      </dgm:t>
    </dgm:pt>
    <dgm:pt modelId="{DA46C832-7C1C-43D2-986A-5EC6D972092A}" type="parTrans" cxnId="{5709EA3B-40BC-4021-B4BF-239525D287C9}">
      <dgm:prSet/>
      <dgm:spPr/>
      <dgm:t>
        <a:bodyPr/>
        <a:lstStyle/>
        <a:p>
          <a:pPr latinLnBrk="1"/>
          <a:endParaRPr lang="ko-KR" altLang="en-US"/>
        </a:p>
      </dgm:t>
    </dgm:pt>
    <dgm:pt modelId="{113010E0-14D4-4A8F-93E8-74AE6B1E648F}" type="sibTrans" cxnId="{5709EA3B-40BC-4021-B4BF-239525D287C9}">
      <dgm:prSet/>
      <dgm:spPr/>
      <dgm:t>
        <a:bodyPr/>
        <a:lstStyle/>
        <a:p>
          <a:pPr latinLnBrk="1"/>
          <a:endParaRPr lang="ko-KR" altLang="en-US"/>
        </a:p>
      </dgm:t>
    </dgm:pt>
    <dgm:pt modelId="{FC5C6CFA-3518-46B5-A119-8792B3331823}">
      <dgm:prSet/>
      <dgm:spPr/>
      <dgm:t>
        <a:bodyPr/>
        <a:lstStyle/>
        <a:p>
          <a:r>
            <a:rPr lang="ko-KR" altLang="en-US" dirty="0" smtClean="0"/>
            <a:t>알고리즘을 사용하여 프로그램이 작동되는 동안 프로세스를 같은 시간에 프로그램을 동작시키기 위한 동시성 테스트를 위한 함수</a:t>
          </a:r>
          <a:endParaRPr lang="en-US" dirty="0"/>
        </a:p>
      </dgm:t>
    </dgm:pt>
    <dgm:pt modelId="{2C381090-28E0-4680-A825-1ACC8DC8F35A}" type="sibTrans" cxnId="{C95BA9EF-C9E5-40EA-8383-222FD2B5CE40}">
      <dgm:prSet/>
      <dgm:spPr/>
      <dgm:t>
        <a:bodyPr/>
        <a:lstStyle/>
        <a:p>
          <a:endParaRPr lang="en-US"/>
        </a:p>
      </dgm:t>
    </dgm:pt>
    <dgm:pt modelId="{37179567-B19C-4776-B975-92FC76CB0F24}" type="parTrans" cxnId="{C95BA9EF-C9E5-40EA-8383-222FD2B5CE40}">
      <dgm:prSet/>
      <dgm:spPr/>
      <dgm:t>
        <a:bodyPr/>
        <a:lstStyle/>
        <a:p>
          <a:endParaRPr lang="en-US"/>
        </a:p>
      </dgm:t>
    </dgm:pt>
    <dgm:pt modelId="{22B0BB97-0E30-4AE3-A672-11B74DF5AF79}">
      <dgm:prSet/>
      <dgm:spPr/>
      <dgm:t>
        <a:bodyPr/>
        <a:lstStyle/>
        <a:p>
          <a:r>
            <a:rPr lang="ko-KR" altLang="en-US" dirty="0" smtClean="0"/>
            <a:t>파일의 기본적인 정보를 얻어오는 함수</a:t>
          </a:r>
          <a:endParaRPr lang="en-US" dirty="0"/>
        </a:p>
      </dgm:t>
    </dgm:pt>
    <dgm:pt modelId="{BFB8F55F-2F83-4D67-9DEE-55C8A62471FC}" type="sibTrans" cxnId="{862F9693-2509-4697-9377-BE24F3D639E5}">
      <dgm:prSet/>
      <dgm:spPr/>
      <dgm:t>
        <a:bodyPr/>
        <a:lstStyle/>
        <a:p>
          <a:endParaRPr lang="en-US"/>
        </a:p>
      </dgm:t>
    </dgm:pt>
    <dgm:pt modelId="{BAFAE694-2590-4A94-9BF4-4B20EF58EDD6}" type="parTrans" cxnId="{862F9693-2509-4697-9377-BE24F3D639E5}">
      <dgm:prSet/>
      <dgm:spPr/>
      <dgm:t>
        <a:bodyPr/>
        <a:lstStyle/>
        <a:p>
          <a:endParaRPr lang="en-US"/>
        </a:p>
      </dgm:t>
    </dgm:pt>
    <dgm:pt modelId="{384B051A-7987-4427-A42F-2C1894EDC267}">
      <dgm:prSet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pPr latinLnBrk="1"/>
          <a:r>
            <a:rPr lang="en-US" altLang="ko-KR" dirty="0" err="1" smtClean="0"/>
            <a:t>volume_from_file</a:t>
          </a:r>
          <a:r>
            <a:rPr lang="en-US" altLang="ko-KR" dirty="0" smtClean="0"/>
            <a:t>(</a:t>
          </a:r>
          <a:r>
            <a:rPr lang="en-US" altLang="ko-KR" dirty="0" err="1" smtClean="0"/>
            <a:t>file_name</a:t>
          </a:r>
          <a:r>
            <a:rPr lang="en-US" altLang="ko-KR" dirty="0" smtClean="0"/>
            <a:t>)</a:t>
          </a:r>
          <a:endParaRPr lang="en-US" dirty="0"/>
        </a:p>
      </dgm:t>
    </dgm:pt>
    <dgm:pt modelId="{AB8D9A74-4B82-49BD-A76C-3E9776713805}" type="parTrans" cxnId="{068A52D8-7C8D-49D3-B0E0-B9A5BE93A43E}">
      <dgm:prSet/>
      <dgm:spPr/>
      <dgm:t>
        <a:bodyPr/>
        <a:lstStyle/>
        <a:p>
          <a:pPr latinLnBrk="1"/>
          <a:endParaRPr lang="ko-KR" altLang="en-US"/>
        </a:p>
      </dgm:t>
    </dgm:pt>
    <dgm:pt modelId="{58D41FFE-5AC1-4B1E-ABBF-56B42C1B9020}" type="sibTrans" cxnId="{068A52D8-7C8D-49D3-B0E0-B9A5BE93A43E}">
      <dgm:prSet/>
      <dgm:spPr/>
      <dgm:t>
        <a:bodyPr/>
        <a:lstStyle/>
        <a:p>
          <a:pPr latinLnBrk="1"/>
          <a:endParaRPr lang="ko-KR" altLang="en-US"/>
        </a:p>
      </dgm:t>
    </dgm:pt>
    <dgm:pt modelId="{DBA02587-B7B8-4F33-98CF-CAFDE2FD0469}">
      <dgm:prSet/>
      <dgm:spPr/>
      <dgm:t>
        <a:bodyPr/>
        <a:lstStyle/>
        <a:p>
          <a:pPr latinLnBrk="1"/>
          <a:r>
            <a:rPr lang="ko-KR" altLang="en-US" dirty="0" smtClean="0"/>
            <a:t>파일 경로에서 파일이 들어있는 볼륨을 찾는 함수</a:t>
          </a:r>
          <a:endParaRPr lang="en-US" dirty="0"/>
        </a:p>
      </dgm:t>
    </dgm:pt>
    <dgm:pt modelId="{99A8E103-FB5D-4292-8517-FDE40F1C3E55}" type="parTrans" cxnId="{E92D362D-D4F1-4BFF-A8D6-C41D6DACC48C}">
      <dgm:prSet/>
      <dgm:spPr/>
      <dgm:t>
        <a:bodyPr/>
        <a:lstStyle/>
        <a:p>
          <a:pPr latinLnBrk="1"/>
          <a:endParaRPr lang="ko-KR" altLang="en-US"/>
        </a:p>
      </dgm:t>
    </dgm:pt>
    <dgm:pt modelId="{4D45C126-5D86-4E60-B51A-8152C72FEEC9}" type="sibTrans" cxnId="{E92D362D-D4F1-4BFF-A8D6-C41D6DACC48C}">
      <dgm:prSet/>
      <dgm:spPr/>
      <dgm:t>
        <a:bodyPr/>
        <a:lstStyle/>
        <a:p>
          <a:pPr latinLnBrk="1"/>
          <a:endParaRPr lang="ko-KR" altLang="en-US"/>
        </a:p>
      </dgm:t>
    </dgm:pt>
    <dgm:pt modelId="{49545493-3847-4124-8176-9D54F854BEEF}">
      <dgm:prSet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pPr latinLnBrk="1"/>
          <a:r>
            <a:rPr lang="en-US" altLang="ko-KR" dirty="0" smtClean="0"/>
            <a:t>class </a:t>
          </a:r>
          <a:r>
            <a:rPr lang="en-US" altLang="ko-KR" dirty="0" err="1" smtClean="0"/>
            <a:t>UnsupportedFileSystemError</a:t>
          </a:r>
          <a:r>
            <a:rPr lang="en-US" altLang="ko-KR" dirty="0" smtClean="0"/>
            <a:t>(Exception)</a:t>
          </a:r>
          <a:endParaRPr lang="en-US" dirty="0"/>
        </a:p>
      </dgm:t>
    </dgm:pt>
    <dgm:pt modelId="{C28D2DE1-B2A1-4A83-8955-83227FCC7585}" type="parTrans" cxnId="{CCC10B8F-968A-438C-B04C-B6A86CA37B4A}">
      <dgm:prSet/>
      <dgm:spPr/>
      <dgm:t>
        <a:bodyPr/>
        <a:lstStyle/>
        <a:p>
          <a:pPr latinLnBrk="1"/>
          <a:endParaRPr lang="ko-KR" altLang="en-US"/>
        </a:p>
      </dgm:t>
    </dgm:pt>
    <dgm:pt modelId="{D7363505-B283-4979-AC92-2F04121DDB17}" type="sibTrans" cxnId="{CCC10B8F-968A-438C-B04C-B6A86CA37B4A}">
      <dgm:prSet/>
      <dgm:spPr/>
      <dgm:t>
        <a:bodyPr/>
        <a:lstStyle/>
        <a:p>
          <a:pPr latinLnBrk="1"/>
          <a:endParaRPr lang="ko-KR" altLang="en-US"/>
        </a:p>
      </dgm:t>
    </dgm:pt>
    <dgm:pt modelId="{E27EAA0E-C903-42B1-BF8C-4EAB1B2879F0}">
      <dgm:prSet/>
      <dgm:spPr/>
      <dgm:t>
        <a:bodyPr/>
        <a:lstStyle/>
        <a:p>
          <a:pPr latinLnBrk="1"/>
          <a:r>
            <a:rPr lang="ko-KR" altLang="en-US" dirty="0" smtClean="0"/>
            <a:t>지원하지 않는 파일 시스템의 예외처리를 위한 클래스</a:t>
          </a:r>
          <a:endParaRPr lang="en-US" dirty="0"/>
        </a:p>
      </dgm:t>
    </dgm:pt>
    <dgm:pt modelId="{2DAF6B21-8460-46D3-8796-AAE0BAF5E4B6}" type="parTrans" cxnId="{CF6E18E9-4EE3-4EC7-9C30-0D877CEE1A6D}">
      <dgm:prSet/>
      <dgm:spPr/>
      <dgm:t>
        <a:bodyPr/>
        <a:lstStyle/>
        <a:p>
          <a:pPr latinLnBrk="1"/>
          <a:endParaRPr lang="ko-KR" altLang="en-US"/>
        </a:p>
      </dgm:t>
    </dgm:pt>
    <dgm:pt modelId="{06687604-FEC4-451C-9271-C12BA76A6E0D}" type="sibTrans" cxnId="{CF6E18E9-4EE3-4EC7-9C30-0D877CEE1A6D}">
      <dgm:prSet/>
      <dgm:spPr/>
      <dgm:t>
        <a:bodyPr/>
        <a:lstStyle/>
        <a:p>
          <a:pPr latinLnBrk="1"/>
          <a:endParaRPr lang="ko-KR" altLang="en-US"/>
        </a:p>
      </dgm:t>
    </dgm:pt>
    <dgm:pt modelId="{BA16971F-D868-4943-BB88-42F6F91DE2D4}" type="pres">
      <dgm:prSet presAssocID="{64C63FFD-DAAB-4ABF-AACB-EC935071C23B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099EDFC-7F75-488D-AF03-7D38784E1751}" type="pres">
      <dgm:prSet presAssocID="{E722DA9A-B39B-4DD1-AEDD-5EDF340EDED3}" presName="parentLin" presStyleCnt="0"/>
      <dgm:spPr/>
    </dgm:pt>
    <dgm:pt modelId="{459C0C00-88DF-4EE5-B46F-A279751A8DED}" type="pres">
      <dgm:prSet presAssocID="{E722DA9A-B39B-4DD1-AEDD-5EDF340EDED3}" presName="parentLeftMargin" presStyleLbl="node1" presStyleIdx="0" presStyleCnt="6"/>
      <dgm:spPr/>
      <dgm:t>
        <a:bodyPr/>
        <a:lstStyle/>
        <a:p>
          <a:pPr latinLnBrk="1"/>
          <a:endParaRPr lang="ko-KR" altLang="en-US"/>
        </a:p>
      </dgm:t>
    </dgm:pt>
    <dgm:pt modelId="{63079766-616E-44DE-B2C4-EBFB205645D3}" type="pres">
      <dgm:prSet presAssocID="{E722DA9A-B39B-4DD1-AEDD-5EDF340EDED3}" presName="parentText" presStyleLbl="node1" presStyleIdx="0" presStyleCnt="6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CBA502F-C44E-46BE-8404-3CE410E7EC52}" type="pres">
      <dgm:prSet presAssocID="{E722DA9A-B39B-4DD1-AEDD-5EDF340EDED3}" presName="negativeSpace" presStyleCnt="0"/>
      <dgm:spPr/>
    </dgm:pt>
    <dgm:pt modelId="{3BB8C412-0D46-4ADF-9B9D-733C582124CB}" type="pres">
      <dgm:prSet presAssocID="{E722DA9A-B39B-4DD1-AEDD-5EDF340EDED3}" presName="childText" presStyleLbl="conFgAcc1" presStyleIdx="0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B307E65-D709-47C7-87E1-29ADF26080DA}" type="pres">
      <dgm:prSet presAssocID="{55882AC5-3B7A-40BE-B6EA-2471D6CE6E70}" presName="spaceBetweenRectangles" presStyleCnt="0"/>
      <dgm:spPr/>
    </dgm:pt>
    <dgm:pt modelId="{168F27A1-1DAD-457F-AF5D-CA090DC77228}" type="pres">
      <dgm:prSet presAssocID="{E8FBE370-CF73-4E4B-9490-4DF0CB36C4D6}" presName="parentLin" presStyleCnt="0"/>
      <dgm:spPr/>
    </dgm:pt>
    <dgm:pt modelId="{5D2E4432-BEBB-417D-A9C2-8E4287975950}" type="pres">
      <dgm:prSet presAssocID="{E8FBE370-CF73-4E4B-9490-4DF0CB36C4D6}" presName="parentLeftMargin" presStyleLbl="node1" presStyleIdx="0" presStyleCnt="6"/>
      <dgm:spPr/>
      <dgm:t>
        <a:bodyPr/>
        <a:lstStyle/>
        <a:p>
          <a:pPr latinLnBrk="1"/>
          <a:endParaRPr lang="ko-KR" altLang="en-US"/>
        </a:p>
      </dgm:t>
    </dgm:pt>
    <dgm:pt modelId="{473FAC66-B169-4D64-B60C-CEF47EA6678A}" type="pres">
      <dgm:prSet presAssocID="{E8FBE370-CF73-4E4B-9490-4DF0CB36C4D6}" presName="parentText" presStyleLbl="node1" presStyleIdx="1" presStyleCnt="6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6A1CA45-2C67-4661-B28F-59D0F346FCE4}" type="pres">
      <dgm:prSet presAssocID="{E8FBE370-CF73-4E4B-9490-4DF0CB36C4D6}" presName="negativeSpace" presStyleCnt="0"/>
      <dgm:spPr/>
    </dgm:pt>
    <dgm:pt modelId="{6DDA6952-35DE-4AF2-95C5-F53D2D8B0DD1}" type="pres">
      <dgm:prSet presAssocID="{E8FBE370-CF73-4E4B-9490-4DF0CB36C4D6}" presName="childText" presStyleLbl="conFgAcc1" presStyleIdx="1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E6F6DCB-E553-4C67-9126-AE7497322B62}" type="pres">
      <dgm:prSet presAssocID="{DE6F725D-201B-4D90-AE9C-C66B34537EEE}" presName="spaceBetweenRectangles" presStyleCnt="0"/>
      <dgm:spPr/>
    </dgm:pt>
    <dgm:pt modelId="{AA21E39C-7613-4812-8B35-43C2B380D1D2}" type="pres">
      <dgm:prSet presAssocID="{3C0AFC34-A8AF-42FC-B5CF-7344D47BF80A}" presName="parentLin" presStyleCnt="0"/>
      <dgm:spPr/>
    </dgm:pt>
    <dgm:pt modelId="{0C0FBBD4-B854-4D18-BD14-C8D4D7DF9A4D}" type="pres">
      <dgm:prSet presAssocID="{3C0AFC34-A8AF-42FC-B5CF-7344D47BF80A}" presName="parentLeftMargin" presStyleLbl="node1" presStyleIdx="1" presStyleCnt="6"/>
      <dgm:spPr/>
      <dgm:t>
        <a:bodyPr/>
        <a:lstStyle/>
        <a:p>
          <a:pPr latinLnBrk="1"/>
          <a:endParaRPr lang="ko-KR" altLang="en-US"/>
        </a:p>
      </dgm:t>
    </dgm:pt>
    <dgm:pt modelId="{8DA22448-2C23-4C4A-A2A3-AA8973A5272D}" type="pres">
      <dgm:prSet presAssocID="{3C0AFC34-A8AF-42FC-B5CF-7344D47BF80A}" presName="parentText" presStyleLbl="node1" presStyleIdx="2" presStyleCnt="6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C07A760-E18C-41FA-8B1A-4C1EAFA28006}" type="pres">
      <dgm:prSet presAssocID="{3C0AFC34-A8AF-42FC-B5CF-7344D47BF80A}" presName="negativeSpace" presStyleCnt="0"/>
      <dgm:spPr/>
    </dgm:pt>
    <dgm:pt modelId="{ADC6044C-990A-4390-B7CE-2C2C70ED51C9}" type="pres">
      <dgm:prSet presAssocID="{3C0AFC34-A8AF-42FC-B5CF-7344D47BF80A}" presName="childText" presStyleLbl="conFgAcc1" presStyleIdx="2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911EE93-BAF1-4887-AA54-D1449F6D6E38}" type="pres">
      <dgm:prSet presAssocID="{DAB3BC60-913D-4B2B-8AE6-D3CDEDD58E2E}" presName="spaceBetweenRectangles" presStyleCnt="0"/>
      <dgm:spPr/>
    </dgm:pt>
    <dgm:pt modelId="{04687245-8DED-4767-B802-F18074E3DE31}" type="pres">
      <dgm:prSet presAssocID="{D3D04401-0DDF-4D4F-8AAB-98CE9EF2A94F}" presName="parentLin" presStyleCnt="0"/>
      <dgm:spPr/>
    </dgm:pt>
    <dgm:pt modelId="{60F7B323-E69B-457B-A4B8-F3AFC516D53C}" type="pres">
      <dgm:prSet presAssocID="{D3D04401-0DDF-4D4F-8AAB-98CE9EF2A94F}" presName="parentLeftMargin" presStyleLbl="node1" presStyleIdx="2" presStyleCnt="6"/>
      <dgm:spPr/>
      <dgm:t>
        <a:bodyPr/>
        <a:lstStyle/>
        <a:p>
          <a:pPr latinLnBrk="1"/>
          <a:endParaRPr lang="ko-KR" altLang="en-US"/>
        </a:p>
      </dgm:t>
    </dgm:pt>
    <dgm:pt modelId="{E895D26E-4917-453E-B912-E4571E714AA8}" type="pres">
      <dgm:prSet presAssocID="{D3D04401-0DDF-4D4F-8AAB-98CE9EF2A94F}" presName="parentText" presStyleLbl="node1" presStyleIdx="3" presStyleCnt="6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EB1AE04-A587-433C-A823-4422C1585890}" type="pres">
      <dgm:prSet presAssocID="{D3D04401-0DDF-4D4F-8AAB-98CE9EF2A94F}" presName="negativeSpace" presStyleCnt="0"/>
      <dgm:spPr/>
    </dgm:pt>
    <dgm:pt modelId="{F3278FAE-B7D4-45C3-A80A-FEA079561338}" type="pres">
      <dgm:prSet presAssocID="{D3D04401-0DDF-4D4F-8AAB-98CE9EF2A94F}" presName="childText" presStyleLbl="conFgAcc1" presStyleIdx="3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0C9FEC3-730A-44AD-8788-DCFAE1096B81}" type="pres">
      <dgm:prSet presAssocID="{927D4909-EF65-4D58-99DE-CAD05C7E40B8}" presName="spaceBetweenRectangles" presStyleCnt="0"/>
      <dgm:spPr/>
    </dgm:pt>
    <dgm:pt modelId="{D45E33D9-7753-4A69-B16D-A11FC96EE62E}" type="pres">
      <dgm:prSet presAssocID="{384B051A-7987-4427-A42F-2C1894EDC267}" presName="parentLin" presStyleCnt="0"/>
      <dgm:spPr/>
    </dgm:pt>
    <dgm:pt modelId="{02C4715B-C81F-4206-B7B0-48EDA2037589}" type="pres">
      <dgm:prSet presAssocID="{384B051A-7987-4427-A42F-2C1894EDC267}" presName="parentLeftMargin" presStyleLbl="node1" presStyleIdx="3" presStyleCnt="6"/>
      <dgm:spPr/>
      <dgm:t>
        <a:bodyPr/>
        <a:lstStyle/>
        <a:p>
          <a:pPr latinLnBrk="1"/>
          <a:endParaRPr lang="ko-KR" altLang="en-US"/>
        </a:p>
      </dgm:t>
    </dgm:pt>
    <dgm:pt modelId="{50501990-CCED-456A-B85D-0E8ABD3EA55B}" type="pres">
      <dgm:prSet presAssocID="{384B051A-7987-4427-A42F-2C1894EDC267}" presName="parentText" presStyleLbl="node1" presStyleIdx="4" presStyleCnt="6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C8F3BA4-6FA1-4E60-9371-18CD3DA05EFA}" type="pres">
      <dgm:prSet presAssocID="{384B051A-7987-4427-A42F-2C1894EDC267}" presName="negativeSpace" presStyleCnt="0"/>
      <dgm:spPr/>
    </dgm:pt>
    <dgm:pt modelId="{34231B9E-3F40-4AEA-BB64-3443A7EC1BC4}" type="pres">
      <dgm:prSet presAssocID="{384B051A-7987-4427-A42F-2C1894EDC267}" presName="childText" presStyleLbl="conFgAcc1" presStyleIdx="4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C503A5C-BFBA-40EA-8439-681F97FDFA9E}" type="pres">
      <dgm:prSet presAssocID="{58D41FFE-5AC1-4B1E-ABBF-56B42C1B9020}" presName="spaceBetweenRectangles" presStyleCnt="0"/>
      <dgm:spPr/>
    </dgm:pt>
    <dgm:pt modelId="{8B768C21-A77F-4B54-881D-ACC3BFF30BB1}" type="pres">
      <dgm:prSet presAssocID="{49545493-3847-4124-8176-9D54F854BEEF}" presName="parentLin" presStyleCnt="0"/>
      <dgm:spPr/>
    </dgm:pt>
    <dgm:pt modelId="{12D1AF83-6510-4C54-B3B8-EBE01DE3F3AF}" type="pres">
      <dgm:prSet presAssocID="{49545493-3847-4124-8176-9D54F854BEEF}" presName="parentLeftMargin" presStyleLbl="node1" presStyleIdx="4" presStyleCnt="6"/>
      <dgm:spPr/>
      <dgm:t>
        <a:bodyPr/>
        <a:lstStyle/>
        <a:p>
          <a:pPr latinLnBrk="1"/>
          <a:endParaRPr lang="ko-KR" altLang="en-US"/>
        </a:p>
      </dgm:t>
    </dgm:pt>
    <dgm:pt modelId="{589C5331-4539-4980-AF2A-D09984CC3C6C}" type="pres">
      <dgm:prSet presAssocID="{49545493-3847-4124-8176-9D54F854BEEF}" presName="parentText" presStyleLbl="node1" presStyleIdx="5" presStyleCnt="6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2ECCCD1-2788-4C3C-A12A-F6D4F556A260}" type="pres">
      <dgm:prSet presAssocID="{49545493-3847-4124-8176-9D54F854BEEF}" presName="negativeSpace" presStyleCnt="0"/>
      <dgm:spPr/>
    </dgm:pt>
    <dgm:pt modelId="{E687667D-2CAB-455D-816F-198CE4AD099B}" type="pres">
      <dgm:prSet presAssocID="{49545493-3847-4124-8176-9D54F854BEEF}" presName="childText" presStyleLbl="conFgAcc1" presStyleIdx="5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7A48118C-88CB-41CD-B575-E5DD67988C47}" type="presOf" srcId="{F86FCFB9-E9A0-4D7A-8848-7288AA0E73CB}" destId="{F3278FAE-B7D4-45C3-A80A-FEA079561338}" srcOrd="0" destOrd="0" presId="urn:microsoft.com/office/officeart/2005/8/layout/list1"/>
    <dgm:cxn modelId="{651F91B0-863B-4B98-8638-FE29B4001122}" srcId="{E8FBE370-CF73-4E4B-9490-4DF0CB36C4D6}" destId="{D9BE4A94-C786-47B3-9E8C-A0DF7EF08503}" srcOrd="0" destOrd="0" parTransId="{02EC70AB-C524-4DBC-8FEB-04B6A6518F34}" sibTransId="{0BFE34F3-9121-4F7F-8B9D-9B01F051F6A4}"/>
    <dgm:cxn modelId="{D4B0F3DD-57CA-4BF2-8102-C877ADC5AAA9}" type="presOf" srcId="{E8FBE370-CF73-4E4B-9490-4DF0CB36C4D6}" destId="{5D2E4432-BEBB-417D-A9C2-8E4287975950}" srcOrd="0" destOrd="0" presId="urn:microsoft.com/office/officeart/2005/8/layout/list1"/>
    <dgm:cxn modelId="{D871F4B1-9852-4CF3-9307-0EF1C71348E0}" type="presOf" srcId="{E27EAA0E-C903-42B1-BF8C-4EAB1B2879F0}" destId="{E687667D-2CAB-455D-816F-198CE4AD099B}" srcOrd="0" destOrd="0" presId="urn:microsoft.com/office/officeart/2005/8/layout/list1"/>
    <dgm:cxn modelId="{CF6E18E9-4EE3-4EC7-9C30-0D877CEE1A6D}" srcId="{49545493-3847-4124-8176-9D54F854BEEF}" destId="{E27EAA0E-C903-42B1-BF8C-4EAB1B2879F0}" srcOrd="0" destOrd="0" parTransId="{2DAF6B21-8460-46D3-8796-AAE0BAF5E4B6}" sibTransId="{06687604-FEC4-451C-9271-C12BA76A6E0D}"/>
    <dgm:cxn modelId="{862F9693-2509-4697-9377-BE24F3D639E5}" srcId="{3C0AFC34-A8AF-42FC-B5CF-7344D47BF80A}" destId="{22B0BB97-0E30-4AE3-A672-11B74DF5AF79}" srcOrd="0" destOrd="0" parTransId="{BAFAE694-2590-4A94-9BF4-4B20EF58EDD6}" sibTransId="{BFB8F55F-2F83-4D67-9DEE-55C8A62471FC}"/>
    <dgm:cxn modelId="{CF64EB87-5BC6-4452-ADB9-69FE7A4FDECC}" type="presOf" srcId="{49545493-3847-4124-8176-9D54F854BEEF}" destId="{12D1AF83-6510-4C54-B3B8-EBE01DE3F3AF}" srcOrd="0" destOrd="0" presId="urn:microsoft.com/office/officeart/2005/8/layout/list1"/>
    <dgm:cxn modelId="{E92D362D-D4F1-4BFF-A8D6-C41D6DACC48C}" srcId="{384B051A-7987-4427-A42F-2C1894EDC267}" destId="{DBA02587-B7B8-4F33-98CF-CAFDE2FD0469}" srcOrd="0" destOrd="0" parTransId="{99A8E103-FB5D-4292-8517-FDE40F1C3E55}" sibTransId="{4D45C126-5D86-4E60-B51A-8152C72FEEC9}"/>
    <dgm:cxn modelId="{FA506067-8D5B-4BC0-A484-89EB45EB0D06}" type="presOf" srcId="{FC5C6CFA-3518-46B5-A119-8792B3331823}" destId="{3BB8C412-0D46-4ADF-9B9D-733C582124CB}" srcOrd="0" destOrd="0" presId="urn:microsoft.com/office/officeart/2005/8/layout/list1"/>
    <dgm:cxn modelId="{CCC10B8F-968A-438C-B04C-B6A86CA37B4A}" srcId="{64C63FFD-DAAB-4ABF-AACB-EC935071C23B}" destId="{49545493-3847-4124-8176-9D54F854BEEF}" srcOrd="5" destOrd="0" parTransId="{C28D2DE1-B2A1-4A83-8955-83227FCC7585}" sibTransId="{D7363505-B283-4979-AC92-2F04121DDB17}"/>
    <dgm:cxn modelId="{8E0A4932-8FDC-4028-88E0-2E2EFC56D399}" type="presOf" srcId="{D9BE4A94-C786-47B3-9E8C-A0DF7EF08503}" destId="{6DDA6952-35DE-4AF2-95C5-F53D2D8B0DD1}" srcOrd="0" destOrd="0" presId="urn:microsoft.com/office/officeart/2005/8/layout/list1"/>
    <dgm:cxn modelId="{80852394-957F-44AC-844E-E845DD2C8C6C}" type="presOf" srcId="{49545493-3847-4124-8176-9D54F854BEEF}" destId="{589C5331-4539-4980-AF2A-D09984CC3C6C}" srcOrd="1" destOrd="0" presId="urn:microsoft.com/office/officeart/2005/8/layout/list1"/>
    <dgm:cxn modelId="{2FD8358A-FA99-4A96-AA61-6F6DE8A7F04B}" type="presOf" srcId="{DBA02587-B7B8-4F33-98CF-CAFDE2FD0469}" destId="{34231B9E-3F40-4AEA-BB64-3443A7EC1BC4}" srcOrd="0" destOrd="0" presId="urn:microsoft.com/office/officeart/2005/8/layout/list1"/>
    <dgm:cxn modelId="{80B85FE1-61CD-4BFA-A56D-12765919E3AD}" srcId="{64C63FFD-DAAB-4ABF-AACB-EC935071C23B}" destId="{E722DA9A-B39B-4DD1-AEDD-5EDF340EDED3}" srcOrd="0" destOrd="0" parTransId="{68D41D8B-ACF9-47DC-8688-4B320CECF386}" sibTransId="{55882AC5-3B7A-40BE-B6EA-2471D6CE6E70}"/>
    <dgm:cxn modelId="{C95BA9EF-C9E5-40EA-8383-222FD2B5CE40}" srcId="{E722DA9A-B39B-4DD1-AEDD-5EDF340EDED3}" destId="{FC5C6CFA-3518-46B5-A119-8792B3331823}" srcOrd="0" destOrd="0" parTransId="{37179567-B19C-4776-B975-92FC76CB0F24}" sibTransId="{2C381090-28E0-4680-A825-1ACC8DC8F35A}"/>
    <dgm:cxn modelId="{9CD61431-B114-480C-BE8B-7C27C6CE1A56}" srcId="{64C63FFD-DAAB-4ABF-AACB-EC935071C23B}" destId="{E8FBE370-CF73-4E4B-9490-4DF0CB36C4D6}" srcOrd="1" destOrd="0" parTransId="{C858B1CE-3C16-4D66-9187-9AFCC47EAEE6}" sibTransId="{DE6F725D-201B-4D90-AE9C-C66B34537EEE}"/>
    <dgm:cxn modelId="{C12AC1D1-A499-4C12-B617-6B6F89F2C9C9}" type="presOf" srcId="{E722DA9A-B39B-4DD1-AEDD-5EDF340EDED3}" destId="{459C0C00-88DF-4EE5-B46F-A279751A8DED}" srcOrd="0" destOrd="0" presId="urn:microsoft.com/office/officeart/2005/8/layout/list1"/>
    <dgm:cxn modelId="{779C9AFA-3829-45D3-96AA-E83580C19908}" type="presOf" srcId="{E722DA9A-B39B-4DD1-AEDD-5EDF340EDED3}" destId="{63079766-616E-44DE-B2C4-EBFB205645D3}" srcOrd="1" destOrd="0" presId="urn:microsoft.com/office/officeart/2005/8/layout/list1"/>
    <dgm:cxn modelId="{43649F69-B808-4151-827E-779E87C93297}" type="presOf" srcId="{3C0AFC34-A8AF-42FC-B5CF-7344D47BF80A}" destId="{8DA22448-2C23-4C4A-A2A3-AA8973A5272D}" srcOrd="1" destOrd="0" presId="urn:microsoft.com/office/officeart/2005/8/layout/list1"/>
    <dgm:cxn modelId="{194D6152-269F-4DAC-8DE4-32FF2FD0C792}" type="presOf" srcId="{64C63FFD-DAAB-4ABF-AACB-EC935071C23B}" destId="{BA16971F-D868-4943-BB88-42F6F91DE2D4}" srcOrd="0" destOrd="0" presId="urn:microsoft.com/office/officeart/2005/8/layout/list1"/>
    <dgm:cxn modelId="{5709EA3B-40BC-4021-B4BF-239525D287C9}" srcId="{D3D04401-0DDF-4D4F-8AAB-98CE9EF2A94F}" destId="{F86FCFB9-E9A0-4D7A-8848-7288AA0E73CB}" srcOrd="0" destOrd="0" parTransId="{DA46C832-7C1C-43D2-986A-5EC6D972092A}" sibTransId="{113010E0-14D4-4A8F-93E8-74AE6B1E648F}"/>
    <dgm:cxn modelId="{60EBFCDE-085B-499E-8846-AC20D09B9DCF}" type="presOf" srcId="{384B051A-7987-4427-A42F-2C1894EDC267}" destId="{02C4715B-C81F-4206-B7B0-48EDA2037589}" srcOrd="0" destOrd="0" presId="urn:microsoft.com/office/officeart/2005/8/layout/list1"/>
    <dgm:cxn modelId="{17356699-EE1A-4AB0-9ECB-6AE845ED9D87}" type="presOf" srcId="{D3D04401-0DDF-4D4F-8AAB-98CE9EF2A94F}" destId="{E895D26E-4917-453E-B912-E4571E714AA8}" srcOrd="1" destOrd="0" presId="urn:microsoft.com/office/officeart/2005/8/layout/list1"/>
    <dgm:cxn modelId="{978D7079-34EB-4BE2-BA99-46239977E0FD}" type="presOf" srcId="{384B051A-7987-4427-A42F-2C1894EDC267}" destId="{50501990-CCED-456A-B85D-0E8ABD3EA55B}" srcOrd="1" destOrd="0" presId="urn:microsoft.com/office/officeart/2005/8/layout/list1"/>
    <dgm:cxn modelId="{068A52D8-7C8D-49D3-B0E0-B9A5BE93A43E}" srcId="{64C63FFD-DAAB-4ABF-AACB-EC935071C23B}" destId="{384B051A-7987-4427-A42F-2C1894EDC267}" srcOrd="4" destOrd="0" parTransId="{AB8D9A74-4B82-49BD-A76C-3E9776713805}" sibTransId="{58D41FFE-5AC1-4B1E-ABBF-56B42C1B9020}"/>
    <dgm:cxn modelId="{2D683490-2A46-4CE1-B3AA-116C46D7120B}" type="presOf" srcId="{E8FBE370-CF73-4E4B-9490-4DF0CB36C4D6}" destId="{473FAC66-B169-4D64-B60C-CEF47EA6678A}" srcOrd="1" destOrd="0" presId="urn:microsoft.com/office/officeart/2005/8/layout/list1"/>
    <dgm:cxn modelId="{4FA31346-E553-4683-84D2-19C6FD02686A}" srcId="{64C63FFD-DAAB-4ABF-AACB-EC935071C23B}" destId="{3C0AFC34-A8AF-42FC-B5CF-7344D47BF80A}" srcOrd="2" destOrd="0" parTransId="{C02C1131-C197-45E4-BAB2-93609912B112}" sibTransId="{DAB3BC60-913D-4B2B-8AE6-D3CDEDD58E2E}"/>
    <dgm:cxn modelId="{7CE193C1-E4AD-477E-A9E2-E04B7A3D5443}" type="presOf" srcId="{D3D04401-0DDF-4D4F-8AAB-98CE9EF2A94F}" destId="{60F7B323-E69B-457B-A4B8-F3AFC516D53C}" srcOrd="0" destOrd="0" presId="urn:microsoft.com/office/officeart/2005/8/layout/list1"/>
    <dgm:cxn modelId="{17E6200D-42BA-4B41-8142-FE7BF387B409}" type="presOf" srcId="{22B0BB97-0E30-4AE3-A672-11B74DF5AF79}" destId="{ADC6044C-990A-4390-B7CE-2C2C70ED51C9}" srcOrd="0" destOrd="0" presId="urn:microsoft.com/office/officeart/2005/8/layout/list1"/>
    <dgm:cxn modelId="{588EDC92-CEED-445E-BE5D-D23C99EBEEC1}" srcId="{64C63FFD-DAAB-4ABF-AACB-EC935071C23B}" destId="{D3D04401-0DDF-4D4F-8AAB-98CE9EF2A94F}" srcOrd="3" destOrd="0" parTransId="{8B3B957A-E9FF-49B4-B09E-760657B01A4C}" sibTransId="{927D4909-EF65-4D58-99DE-CAD05C7E40B8}"/>
    <dgm:cxn modelId="{56E89D1B-0DCA-4281-8560-590AE8266E2A}" type="presOf" srcId="{3C0AFC34-A8AF-42FC-B5CF-7344D47BF80A}" destId="{0C0FBBD4-B854-4D18-BD14-C8D4D7DF9A4D}" srcOrd="0" destOrd="0" presId="urn:microsoft.com/office/officeart/2005/8/layout/list1"/>
    <dgm:cxn modelId="{69EEB44C-AB94-4DD5-9DC2-B2ED339F4106}" type="presParOf" srcId="{BA16971F-D868-4943-BB88-42F6F91DE2D4}" destId="{3099EDFC-7F75-488D-AF03-7D38784E1751}" srcOrd="0" destOrd="0" presId="urn:microsoft.com/office/officeart/2005/8/layout/list1"/>
    <dgm:cxn modelId="{6F40318D-1CB9-4CD0-8A38-C7EA29F8553E}" type="presParOf" srcId="{3099EDFC-7F75-488D-AF03-7D38784E1751}" destId="{459C0C00-88DF-4EE5-B46F-A279751A8DED}" srcOrd="0" destOrd="0" presId="urn:microsoft.com/office/officeart/2005/8/layout/list1"/>
    <dgm:cxn modelId="{4BE8FE6C-D6C5-4EA7-BA53-F82C85FC15E3}" type="presParOf" srcId="{3099EDFC-7F75-488D-AF03-7D38784E1751}" destId="{63079766-616E-44DE-B2C4-EBFB205645D3}" srcOrd="1" destOrd="0" presId="urn:microsoft.com/office/officeart/2005/8/layout/list1"/>
    <dgm:cxn modelId="{C0D07DCF-F848-46D0-934E-6A4EE4A68FBF}" type="presParOf" srcId="{BA16971F-D868-4943-BB88-42F6F91DE2D4}" destId="{6CBA502F-C44E-46BE-8404-3CE410E7EC52}" srcOrd="1" destOrd="0" presId="urn:microsoft.com/office/officeart/2005/8/layout/list1"/>
    <dgm:cxn modelId="{6B47C60E-8293-47F6-B029-5C95A1506A67}" type="presParOf" srcId="{BA16971F-D868-4943-BB88-42F6F91DE2D4}" destId="{3BB8C412-0D46-4ADF-9B9D-733C582124CB}" srcOrd="2" destOrd="0" presId="urn:microsoft.com/office/officeart/2005/8/layout/list1"/>
    <dgm:cxn modelId="{FC2BCFE2-26E6-471D-A7C7-F998530B4F34}" type="presParOf" srcId="{BA16971F-D868-4943-BB88-42F6F91DE2D4}" destId="{5B307E65-D709-47C7-87E1-29ADF26080DA}" srcOrd="3" destOrd="0" presId="urn:microsoft.com/office/officeart/2005/8/layout/list1"/>
    <dgm:cxn modelId="{19476982-4567-40CA-8556-4FC652C84D46}" type="presParOf" srcId="{BA16971F-D868-4943-BB88-42F6F91DE2D4}" destId="{168F27A1-1DAD-457F-AF5D-CA090DC77228}" srcOrd="4" destOrd="0" presId="urn:microsoft.com/office/officeart/2005/8/layout/list1"/>
    <dgm:cxn modelId="{A9C64289-0C1B-49DD-A184-DB1A45B4BA8F}" type="presParOf" srcId="{168F27A1-1DAD-457F-AF5D-CA090DC77228}" destId="{5D2E4432-BEBB-417D-A9C2-8E4287975950}" srcOrd="0" destOrd="0" presId="urn:microsoft.com/office/officeart/2005/8/layout/list1"/>
    <dgm:cxn modelId="{9E53B86B-BB66-442E-8DCF-2B90BBDD8884}" type="presParOf" srcId="{168F27A1-1DAD-457F-AF5D-CA090DC77228}" destId="{473FAC66-B169-4D64-B60C-CEF47EA6678A}" srcOrd="1" destOrd="0" presId="urn:microsoft.com/office/officeart/2005/8/layout/list1"/>
    <dgm:cxn modelId="{288E04C9-D387-4237-A12B-2DA71876BA7F}" type="presParOf" srcId="{BA16971F-D868-4943-BB88-42F6F91DE2D4}" destId="{66A1CA45-2C67-4661-B28F-59D0F346FCE4}" srcOrd="5" destOrd="0" presId="urn:microsoft.com/office/officeart/2005/8/layout/list1"/>
    <dgm:cxn modelId="{0491743C-2929-40D0-A6A7-AF2FBAC769A5}" type="presParOf" srcId="{BA16971F-D868-4943-BB88-42F6F91DE2D4}" destId="{6DDA6952-35DE-4AF2-95C5-F53D2D8B0DD1}" srcOrd="6" destOrd="0" presId="urn:microsoft.com/office/officeart/2005/8/layout/list1"/>
    <dgm:cxn modelId="{E1C32FFD-2C08-44A3-A00A-BCF95BA741FD}" type="presParOf" srcId="{BA16971F-D868-4943-BB88-42F6F91DE2D4}" destId="{3E6F6DCB-E553-4C67-9126-AE7497322B62}" srcOrd="7" destOrd="0" presId="urn:microsoft.com/office/officeart/2005/8/layout/list1"/>
    <dgm:cxn modelId="{63017E72-9E39-48F3-8BFB-EC91F806C732}" type="presParOf" srcId="{BA16971F-D868-4943-BB88-42F6F91DE2D4}" destId="{AA21E39C-7613-4812-8B35-43C2B380D1D2}" srcOrd="8" destOrd="0" presId="urn:microsoft.com/office/officeart/2005/8/layout/list1"/>
    <dgm:cxn modelId="{0101C84A-A833-4E56-B5C3-1BDFF427C784}" type="presParOf" srcId="{AA21E39C-7613-4812-8B35-43C2B380D1D2}" destId="{0C0FBBD4-B854-4D18-BD14-C8D4D7DF9A4D}" srcOrd="0" destOrd="0" presId="urn:microsoft.com/office/officeart/2005/8/layout/list1"/>
    <dgm:cxn modelId="{95B2B650-C57A-4F3F-BDA9-455A360B3D4D}" type="presParOf" srcId="{AA21E39C-7613-4812-8B35-43C2B380D1D2}" destId="{8DA22448-2C23-4C4A-A2A3-AA8973A5272D}" srcOrd="1" destOrd="0" presId="urn:microsoft.com/office/officeart/2005/8/layout/list1"/>
    <dgm:cxn modelId="{5786DD80-43C4-44BC-B8F0-EC7AB746DDCE}" type="presParOf" srcId="{BA16971F-D868-4943-BB88-42F6F91DE2D4}" destId="{DC07A760-E18C-41FA-8B1A-4C1EAFA28006}" srcOrd="9" destOrd="0" presId="urn:microsoft.com/office/officeart/2005/8/layout/list1"/>
    <dgm:cxn modelId="{6AB3C1F1-A850-4CFB-AC52-D2B8E8709396}" type="presParOf" srcId="{BA16971F-D868-4943-BB88-42F6F91DE2D4}" destId="{ADC6044C-990A-4390-B7CE-2C2C70ED51C9}" srcOrd="10" destOrd="0" presId="urn:microsoft.com/office/officeart/2005/8/layout/list1"/>
    <dgm:cxn modelId="{240E2E3B-4068-4FBB-AE7B-068E60F05CEF}" type="presParOf" srcId="{BA16971F-D868-4943-BB88-42F6F91DE2D4}" destId="{C911EE93-BAF1-4887-AA54-D1449F6D6E38}" srcOrd="11" destOrd="0" presId="urn:microsoft.com/office/officeart/2005/8/layout/list1"/>
    <dgm:cxn modelId="{9E8C39F3-7E75-477A-8C48-59B2FFA9ACE7}" type="presParOf" srcId="{BA16971F-D868-4943-BB88-42F6F91DE2D4}" destId="{04687245-8DED-4767-B802-F18074E3DE31}" srcOrd="12" destOrd="0" presId="urn:microsoft.com/office/officeart/2005/8/layout/list1"/>
    <dgm:cxn modelId="{C95A748E-898D-4516-BF59-65CF4B8C401D}" type="presParOf" srcId="{04687245-8DED-4767-B802-F18074E3DE31}" destId="{60F7B323-E69B-457B-A4B8-F3AFC516D53C}" srcOrd="0" destOrd="0" presId="urn:microsoft.com/office/officeart/2005/8/layout/list1"/>
    <dgm:cxn modelId="{153C1779-9EA0-450F-A94E-EF93454D7DF6}" type="presParOf" srcId="{04687245-8DED-4767-B802-F18074E3DE31}" destId="{E895D26E-4917-453E-B912-E4571E714AA8}" srcOrd="1" destOrd="0" presId="urn:microsoft.com/office/officeart/2005/8/layout/list1"/>
    <dgm:cxn modelId="{9607AF17-936E-444A-BD09-2CA577E65F21}" type="presParOf" srcId="{BA16971F-D868-4943-BB88-42F6F91DE2D4}" destId="{5EB1AE04-A587-433C-A823-4422C1585890}" srcOrd="13" destOrd="0" presId="urn:microsoft.com/office/officeart/2005/8/layout/list1"/>
    <dgm:cxn modelId="{6B6F5ECE-A6ED-4297-BD52-9D7FA9ACE1E4}" type="presParOf" srcId="{BA16971F-D868-4943-BB88-42F6F91DE2D4}" destId="{F3278FAE-B7D4-45C3-A80A-FEA079561338}" srcOrd="14" destOrd="0" presId="urn:microsoft.com/office/officeart/2005/8/layout/list1"/>
    <dgm:cxn modelId="{95C3D9B5-8881-4C5D-A582-CA86EBE83154}" type="presParOf" srcId="{BA16971F-D868-4943-BB88-42F6F91DE2D4}" destId="{60C9FEC3-730A-44AD-8788-DCFAE1096B81}" srcOrd="15" destOrd="0" presId="urn:microsoft.com/office/officeart/2005/8/layout/list1"/>
    <dgm:cxn modelId="{5D8F4F93-E929-4F7F-8AAC-34B595084688}" type="presParOf" srcId="{BA16971F-D868-4943-BB88-42F6F91DE2D4}" destId="{D45E33D9-7753-4A69-B16D-A11FC96EE62E}" srcOrd="16" destOrd="0" presId="urn:microsoft.com/office/officeart/2005/8/layout/list1"/>
    <dgm:cxn modelId="{9B6D3C14-99F7-4A1A-B480-84C4A277876C}" type="presParOf" srcId="{D45E33D9-7753-4A69-B16D-A11FC96EE62E}" destId="{02C4715B-C81F-4206-B7B0-48EDA2037589}" srcOrd="0" destOrd="0" presId="urn:microsoft.com/office/officeart/2005/8/layout/list1"/>
    <dgm:cxn modelId="{64852EA6-4434-4E03-BF4B-21821493BFEF}" type="presParOf" srcId="{D45E33D9-7753-4A69-B16D-A11FC96EE62E}" destId="{50501990-CCED-456A-B85D-0E8ABD3EA55B}" srcOrd="1" destOrd="0" presId="urn:microsoft.com/office/officeart/2005/8/layout/list1"/>
    <dgm:cxn modelId="{54302689-84F1-43B6-85A7-EE254F818EC9}" type="presParOf" srcId="{BA16971F-D868-4943-BB88-42F6F91DE2D4}" destId="{DC8F3BA4-6FA1-4E60-9371-18CD3DA05EFA}" srcOrd="17" destOrd="0" presId="urn:microsoft.com/office/officeart/2005/8/layout/list1"/>
    <dgm:cxn modelId="{F53BE807-AC0E-4CC5-8681-E98049A5343B}" type="presParOf" srcId="{BA16971F-D868-4943-BB88-42F6F91DE2D4}" destId="{34231B9E-3F40-4AEA-BB64-3443A7EC1BC4}" srcOrd="18" destOrd="0" presId="urn:microsoft.com/office/officeart/2005/8/layout/list1"/>
    <dgm:cxn modelId="{4ACEA1CB-FE99-486D-B59E-BA47C48692D6}" type="presParOf" srcId="{BA16971F-D868-4943-BB88-42F6F91DE2D4}" destId="{7C503A5C-BFBA-40EA-8439-681F97FDFA9E}" srcOrd="19" destOrd="0" presId="urn:microsoft.com/office/officeart/2005/8/layout/list1"/>
    <dgm:cxn modelId="{836483B2-C6F8-4193-9516-494944FEF525}" type="presParOf" srcId="{BA16971F-D868-4943-BB88-42F6F91DE2D4}" destId="{8B768C21-A77F-4B54-881D-ACC3BFF30BB1}" srcOrd="20" destOrd="0" presId="urn:microsoft.com/office/officeart/2005/8/layout/list1"/>
    <dgm:cxn modelId="{C54D564E-5A12-42DC-8BDF-6B3DAD1F7F51}" type="presParOf" srcId="{8B768C21-A77F-4B54-881D-ACC3BFF30BB1}" destId="{12D1AF83-6510-4C54-B3B8-EBE01DE3F3AF}" srcOrd="0" destOrd="0" presId="urn:microsoft.com/office/officeart/2005/8/layout/list1"/>
    <dgm:cxn modelId="{1046EB0D-40A8-42CD-A51A-4AF5676F77D1}" type="presParOf" srcId="{8B768C21-A77F-4B54-881D-ACC3BFF30BB1}" destId="{589C5331-4539-4980-AF2A-D09984CC3C6C}" srcOrd="1" destOrd="0" presId="urn:microsoft.com/office/officeart/2005/8/layout/list1"/>
    <dgm:cxn modelId="{7C848FB1-9B0C-4496-A32B-834D5675E370}" type="presParOf" srcId="{BA16971F-D868-4943-BB88-42F6F91DE2D4}" destId="{92ECCCD1-2788-4C3C-A12A-F6D4F556A260}" srcOrd="21" destOrd="0" presId="urn:microsoft.com/office/officeart/2005/8/layout/list1"/>
    <dgm:cxn modelId="{04B31412-B4A3-4835-AA5B-C432AAA2AE68}" type="presParOf" srcId="{BA16971F-D868-4943-BB88-42F6F91DE2D4}" destId="{E687667D-2CAB-455D-816F-198CE4AD099B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64C63FFD-DAAB-4ABF-AACB-EC935071C23B}" type="doc">
      <dgm:prSet loTypeId="urn:microsoft.com/office/officeart/2005/8/layout/list1" loCatId="list" qsTypeId="urn:microsoft.com/office/officeart/2005/8/quickstyle/simple2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E722DA9A-B39B-4DD1-AEDD-5EDF340EDED3}">
      <dgm:prSet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pPr latinLnBrk="1"/>
          <a:r>
            <a:rPr lang="en-US" altLang="ko-KR" dirty="0" err="1" smtClean="0"/>
            <a:t>get_extents</a:t>
          </a:r>
          <a:r>
            <a:rPr lang="en-US" altLang="ko-KR" dirty="0" smtClean="0"/>
            <a:t>(</a:t>
          </a:r>
          <a:r>
            <a:rPr lang="en-US" altLang="ko-KR" dirty="0" err="1" smtClean="0"/>
            <a:t>file_handle</a:t>
          </a:r>
          <a:r>
            <a:rPr lang="en-US" altLang="ko-KR" dirty="0" smtClean="0"/>
            <a:t>, </a:t>
          </a:r>
          <a:r>
            <a:rPr lang="en-US" altLang="ko-KR" dirty="0" err="1" smtClean="0"/>
            <a:t>translate_to_extents</a:t>
          </a:r>
          <a:r>
            <a:rPr lang="en-US" altLang="ko-KR" dirty="0" smtClean="0"/>
            <a:t>=True)</a:t>
          </a:r>
          <a:endParaRPr lang="en-US" dirty="0"/>
        </a:p>
      </dgm:t>
    </dgm:pt>
    <dgm:pt modelId="{68D41D8B-ACF9-47DC-8688-4B320CECF386}" type="parTrans" cxnId="{80B85FE1-61CD-4BFA-A56D-12765919E3AD}">
      <dgm:prSet/>
      <dgm:spPr/>
      <dgm:t>
        <a:bodyPr/>
        <a:lstStyle/>
        <a:p>
          <a:endParaRPr lang="en-US"/>
        </a:p>
      </dgm:t>
    </dgm:pt>
    <dgm:pt modelId="{55882AC5-3B7A-40BE-B6EA-2471D6CE6E70}" type="sibTrans" cxnId="{80B85FE1-61CD-4BFA-A56D-12765919E3AD}">
      <dgm:prSet/>
      <dgm:spPr/>
      <dgm:t>
        <a:bodyPr/>
        <a:lstStyle/>
        <a:p>
          <a:endParaRPr lang="en-US"/>
        </a:p>
      </dgm:t>
    </dgm:pt>
    <dgm:pt modelId="{E8FBE370-CF73-4E4B-9490-4DF0CB36C4D6}">
      <dgm:prSet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en-US" altLang="ko-KR" dirty="0" err="1" smtClean="0"/>
            <a:t>file_make_compressed</a:t>
          </a:r>
          <a:r>
            <a:rPr lang="en-US" altLang="ko-KR" dirty="0" smtClean="0"/>
            <a:t>(</a:t>
          </a:r>
          <a:r>
            <a:rPr lang="en-US" altLang="ko-KR" dirty="0" err="1" smtClean="0"/>
            <a:t>file_handle</a:t>
          </a:r>
          <a:r>
            <a:rPr lang="en-US" altLang="ko-KR" dirty="0" smtClean="0"/>
            <a:t>)</a:t>
          </a:r>
          <a:endParaRPr lang="en-US" dirty="0"/>
        </a:p>
      </dgm:t>
    </dgm:pt>
    <dgm:pt modelId="{C858B1CE-3C16-4D66-9187-9AFCC47EAEE6}" type="parTrans" cxnId="{9CD61431-B114-480C-BE8B-7C27C6CE1A56}">
      <dgm:prSet/>
      <dgm:spPr/>
      <dgm:t>
        <a:bodyPr/>
        <a:lstStyle/>
        <a:p>
          <a:endParaRPr lang="en-US"/>
        </a:p>
      </dgm:t>
    </dgm:pt>
    <dgm:pt modelId="{DE6F725D-201B-4D90-AE9C-C66B34537EEE}" type="sibTrans" cxnId="{9CD61431-B114-480C-BE8B-7C27C6CE1A56}">
      <dgm:prSet/>
      <dgm:spPr/>
      <dgm:t>
        <a:bodyPr/>
        <a:lstStyle/>
        <a:p>
          <a:endParaRPr lang="en-US"/>
        </a:p>
      </dgm:t>
    </dgm:pt>
    <dgm:pt modelId="{D9BE4A94-C786-47B3-9E8C-A0DF7EF08503}">
      <dgm:prSet/>
      <dgm:spPr/>
      <dgm:t>
        <a:bodyPr/>
        <a:lstStyle/>
        <a:p>
          <a:r>
            <a:rPr lang="ko-KR" altLang="en-US" dirty="0" smtClean="0"/>
            <a:t>파일을 디스크에 압축하도록 하는 함수</a:t>
          </a:r>
          <a:endParaRPr lang="en-US" dirty="0"/>
        </a:p>
      </dgm:t>
    </dgm:pt>
    <dgm:pt modelId="{02EC70AB-C524-4DBC-8FEB-04B6A6518F34}" type="parTrans" cxnId="{651F91B0-863B-4B98-8638-FE29B4001122}">
      <dgm:prSet/>
      <dgm:spPr/>
      <dgm:t>
        <a:bodyPr/>
        <a:lstStyle/>
        <a:p>
          <a:endParaRPr lang="en-US"/>
        </a:p>
      </dgm:t>
    </dgm:pt>
    <dgm:pt modelId="{0BFE34F3-9121-4F7F-8B9D-9B01F051F6A4}" type="sibTrans" cxnId="{651F91B0-863B-4B98-8638-FE29B4001122}">
      <dgm:prSet/>
      <dgm:spPr/>
      <dgm:t>
        <a:bodyPr/>
        <a:lstStyle/>
        <a:p>
          <a:endParaRPr lang="en-US"/>
        </a:p>
      </dgm:t>
    </dgm:pt>
    <dgm:pt modelId="{3C0AFC34-A8AF-42FC-B5CF-7344D47BF80A}">
      <dgm:prSet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en-US" altLang="ko-KR" dirty="0" err="1" smtClean="0"/>
            <a:t>file_make_sparse</a:t>
          </a:r>
          <a:r>
            <a:rPr lang="en-US" altLang="ko-KR" dirty="0" smtClean="0"/>
            <a:t>(</a:t>
          </a:r>
          <a:r>
            <a:rPr lang="en-US" altLang="ko-KR" dirty="0" err="1" smtClean="0"/>
            <a:t>file_handle</a:t>
          </a:r>
          <a:r>
            <a:rPr lang="en-US" altLang="ko-KR" dirty="0" smtClean="0"/>
            <a:t>)</a:t>
          </a:r>
          <a:endParaRPr lang="en-US" dirty="0"/>
        </a:p>
      </dgm:t>
    </dgm:pt>
    <dgm:pt modelId="{C02C1131-C197-45E4-BAB2-93609912B112}" type="parTrans" cxnId="{4FA31346-E553-4683-84D2-19C6FD02686A}">
      <dgm:prSet/>
      <dgm:spPr/>
      <dgm:t>
        <a:bodyPr/>
        <a:lstStyle/>
        <a:p>
          <a:endParaRPr lang="en-US"/>
        </a:p>
      </dgm:t>
    </dgm:pt>
    <dgm:pt modelId="{DAB3BC60-913D-4B2B-8AE6-D3CDEDD58E2E}" type="sibTrans" cxnId="{4FA31346-E553-4683-84D2-19C6FD02686A}">
      <dgm:prSet/>
      <dgm:spPr/>
      <dgm:t>
        <a:bodyPr/>
        <a:lstStyle/>
        <a:p>
          <a:endParaRPr lang="en-US"/>
        </a:p>
      </dgm:t>
    </dgm:pt>
    <dgm:pt modelId="{FC5C6CFA-3518-46B5-A119-8792B3331823}">
      <dgm:prSet/>
      <dgm:spPr/>
      <dgm:t>
        <a:bodyPr/>
        <a:lstStyle/>
        <a:p>
          <a:r>
            <a:rPr lang="ko-KR" altLang="en-US" dirty="0" smtClean="0"/>
            <a:t>디스크의 파일 위치에 대한 포인터 목록을 확인하는 함수</a:t>
          </a:r>
          <a:endParaRPr lang="en-US" dirty="0"/>
        </a:p>
      </dgm:t>
    </dgm:pt>
    <dgm:pt modelId="{2C381090-28E0-4680-A825-1ACC8DC8F35A}" type="sibTrans" cxnId="{C95BA9EF-C9E5-40EA-8383-222FD2B5CE40}">
      <dgm:prSet/>
      <dgm:spPr/>
      <dgm:t>
        <a:bodyPr/>
        <a:lstStyle/>
        <a:p>
          <a:endParaRPr lang="en-US"/>
        </a:p>
      </dgm:t>
    </dgm:pt>
    <dgm:pt modelId="{37179567-B19C-4776-B975-92FC76CB0F24}" type="parTrans" cxnId="{C95BA9EF-C9E5-40EA-8383-222FD2B5CE40}">
      <dgm:prSet/>
      <dgm:spPr/>
      <dgm:t>
        <a:bodyPr/>
        <a:lstStyle/>
        <a:p>
          <a:endParaRPr lang="en-US"/>
        </a:p>
      </dgm:t>
    </dgm:pt>
    <dgm:pt modelId="{22B0BB97-0E30-4AE3-A672-11B74DF5AF79}">
      <dgm:prSet/>
      <dgm:spPr/>
      <dgm:t>
        <a:bodyPr/>
        <a:lstStyle/>
        <a:p>
          <a:r>
            <a:rPr lang="ko-KR" altLang="en-US" dirty="0" smtClean="0"/>
            <a:t>파일을 나눠서 디스크에 나눠지게 만드는 함수</a:t>
          </a:r>
          <a:endParaRPr lang="en-US" dirty="0"/>
        </a:p>
      </dgm:t>
    </dgm:pt>
    <dgm:pt modelId="{BFB8F55F-2F83-4D67-9DEE-55C8A62471FC}" type="sibTrans" cxnId="{862F9693-2509-4697-9377-BE24F3D639E5}">
      <dgm:prSet/>
      <dgm:spPr/>
      <dgm:t>
        <a:bodyPr/>
        <a:lstStyle/>
        <a:p>
          <a:endParaRPr lang="en-US"/>
        </a:p>
      </dgm:t>
    </dgm:pt>
    <dgm:pt modelId="{BAFAE694-2590-4A94-9BF4-4B20EF58EDD6}" type="parTrans" cxnId="{862F9693-2509-4697-9377-BE24F3D639E5}">
      <dgm:prSet/>
      <dgm:spPr/>
      <dgm:t>
        <a:bodyPr/>
        <a:lstStyle/>
        <a:p>
          <a:endParaRPr lang="en-US"/>
        </a:p>
      </dgm:t>
    </dgm:pt>
    <dgm:pt modelId="{49545493-3847-4124-8176-9D54F854BEEF}">
      <dgm:prSet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pPr latinLnBrk="1"/>
          <a:r>
            <a:rPr lang="en-US" altLang="ko-KR" dirty="0" err="1" smtClean="0"/>
            <a:t>write_zero_fill</a:t>
          </a:r>
          <a:r>
            <a:rPr lang="en-US" altLang="ko-KR" dirty="0" smtClean="0"/>
            <a:t>(</a:t>
          </a:r>
          <a:r>
            <a:rPr lang="en-US" altLang="ko-KR" dirty="0" err="1" smtClean="0"/>
            <a:t>file_handle</a:t>
          </a:r>
          <a:r>
            <a:rPr lang="en-US" altLang="ko-KR" dirty="0" smtClean="0"/>
            <a:t>, </a:t>
          </a:r>
          <a:r>
            <a:rPr lang="en-US" altLang="ko-KR" dirty="0" err="1" smtClean="0"/>
            <a:t>write_length</a:t>
          </a:r>
          <a:r>
            <a:rPr lang="en-US" altLang="ko-KR" dirty="0" smtClean="0"/>
            <a:t>)</a:t>
          </a:r>
          <a:endParaRPr lang="en-US" dirty="0"/>
        </a:p>
      </dgm:t>
    </dgm:pt>
    <dgm:pt modelId="{C28D2DE1-B2A1-4A83-8955-83227FCC7585}" type="parTrans" cxnId="{CCC10B8F-968A-438C-B04C-B6A86CA37B4A}">
      <dgm:prSet/>
      <dgm:spPr/>
      <dgm:t>
        <a:bodyPr/>
        <a:lstStyle/>
        <a:p>
          <a:pPr latinLnBrk="1"/>
          <a:endParaRPr lang="ko-KR" altLang="en-US"/>
        </a:p>
      </dgm:t>
    </dgm:pt>
    <dgm:pt modelId="{D7363505-B283-4979-AC92-2F04121DDB17}" type="sibTrans" cxnId="{CCC10B8F-968A-438C-B04C-B6A86CA37B4A}">
      <dgm:prSet/>
      <dgm:spPr/>
      <dgm:t>
        <a:bodyPr/>
        <a:lstStyle/>
        <a:p>
          <a:pPr latinLnBrk="1"/>
          <a:endParaRPr lang="ko-KR" altLang="en-US"/>
        </a:p>
      </dgm:t>
    </dgm:pt>
    <dgm:pt modelId="{E3D63A5A-7FAB-42B9-ACD3-69D6202C673A}">
      <dgm:prSet/>
      <dgm:spPr>
        <a:noFill/>
      </dgm:spPr>
      <dgm:t>
        <a:bodyPr/>
        <a:lstStyle/>
        <a:p>
          <a:pPr latinLnBrk="1"/>
          <a:r>
            <a:rPr lang="ko-KR" altLang="en-US" smtClean="0"/>
            <a:t> 파일의 내용을 </a:t>
          </a:r>
          <a:r>
            <a:rPr lang="en-US" altLang="en-US" smtClean="0"/>
            <a:t>null</a:t>
          </a:r>
          <a:r>
            <a:rPr lang="ko-KR" altLang="en-US" smtClean="0"/>
            <a:t>바이트로 초기화 하는 함수</a:t>
          </a:r>
          <a:endParaRPr lang="en-US" dirty="0"/>
        </a:p>
      </dgm:t>
    </dgm:pt>
    <dgm:pt modelId="{53F94A76-B791-4937-97E7-EA85B2424B7C}" type="parTrans" cxnId="{979076B5-DE34-46BB-9934-D22BB82878CB}">
      <dgm:prSet/>
      <dgm:spPr/>
      <dgm:t>
        <a:bodyPr/>
        <a:lstStyle/>
        <a:p>
          <a:pPr latinLnBrk="1"/>
          <a:endParaRPr lang="ko-KR" altLang="en-US"/>
        </a:p>
      </dgm:t>
    </dgm:pt>
    <dgm:pt modelId="{83120AE6-08C7-4724-95DC-D0F0EBBC7259}" type="sibTrans" cxnId="{979076B5-DE34-46BB-9934-D22BB82878CB}">
      <dgm:prSet/>
      <dgm:spPr/>
      <dgm:t>
        <a:bodyPr/>
        <a:lstStyle/>
        <a:p>
          <a:pPr latinLnBrk="1"/>
          <a:endParaRPr lang="ko-KR" altLang="en-US"/>
        </a:p>
      </dgm:t>
    </dgm:pt>
    <dgm:pt modelId="{BA16971F-D868-4943-BB88-42F6F91DE2D4}" type="pres">
      <dgm:prSet presAssocID="{64C63FFD-DAAB-4ABF-AACB-EC935071C23B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099EDFC-7F75-488D-AF03-7D38784E1751}" type="pres">
      <dgm:prSet presAssocID="{E722DA9A-B39B-4DD1-AEDD-5EDF340EDED3}" presName="parentLin" presStyleCnt="0"/>
      <dgm:spPr/>
    </dgm:pt>
    <dgm:pt modelId="{459C0C00-88DF-4EE5-B46F-A279751A8DED}" type="pres">
      <dgm:prSet presAssocID="{E722DA9A-B39B-4DD1-AEDD-5EDF340EDED3}" presName="parentLeftMargin" presStyleLbl="node1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63079766-616E-44DE-B2C4-EBFB205645D3}" type="pres">
      <dgm:prSet presAssocID="{E722DA9A-B39B-4DD1-AEDD-5EDF340EDED3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CBA502F-C44E-46BE-8404-3CE410E7EC52}" type="pres">
      <dgm:prSet presAssocID="{E722DA9A-B39B-4DD1-AEDD-5EDF340EDED3}" presName="negativeSpace" presStyleCnt="0"/>
      <dgm:spPr/>
    </dgm:pt>
    <dgm:pt modelId="{3BB8C412-0D46-4ADF-9B9D-733C582124CB}" type="pres">
      <dgm:prSet presAssocID="{E722DA9A-B39B-4DD1-AEDD-5EDF340EDED3}" presName="childText" presStyleLbl="conFgAcc1" presStyleIdx="0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B307E65-D709-47C7-87E1-29ADF26080DA}" type="pres">
      <dgm:prSet presAssocID="{55882AC5-3B7A-40BE-B6EA-2471D6CE6E70}" presName="spaceBetweenRectangles" presStyleCnt="0"/>
      <dgm:spPr/>
    </dgm:pt>
    <dgm:pt modelId="{168F27A1-1DAD-457F-AF5D-CA090DC77228}" type="pres">
      <dgm:prSet presAssocID="{E8FBE370-CF73-4E4B-9490-4DF0CB36C4D6}" presName="parentLin" presStyleCnt="0"/>
      <dgm:spPr/>
    </dgm:pt>
    <dgm:pt modelId="{5D2E4432-BEBB-417D-A9C2-8E4287975950}" type="pres">
      <dgm:prSet presAssocID="{E8FBE370-CF73-4E4B-9490-4DF0CB36C4D6}" presName="parentLeftMargin" presStyleLbl="node1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473FAC66-B169-4D64-B60C-CEF47EA6678A}" type="pres">
      <dgm:prSet presAssocID="{E8FBE370-CF73-4E4B-9490-4DF0CB36C4D6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6A1CA45-2C67-4661-B28F-59D0F346FCE4}" type="pres">
      <dgm:prSet presAssocID="{E8FBE370-CF73-4E4B-9490-4DF0CB36C4D6}" presName="negativeSpace" presStyleCnt="0"/>
      <dgm:spPr/>
    </dgm:pt>
    <dgm:pt modelId="{6DDA6952-35DE-4AF2-95C5-F53D2D8B0DD1}" type="pres">
      <dgm:prSet presAssocID="{E8FBE370-CF73-4E4B-9490-4DF0CB36C4D6}" presName="childText" presStyleLbl="conFgAcc1" presStyleIdx="1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E6F6DCB-E553-4C67-9126-AE7497322B62}" type="pres">
      <dgm:prSet presAssocID="{DE6F725D-201B-4D90-AE9C-C66B34537EEE}" presName="spaceBetweenRectangles" presStyleCnt="0"/>
      <dgm:spPr/>
    </dgm:pt>
    <dgm:pt modelId="{AA21E39C-7613-4812-8B35-43C2B380D1D2}" type="pres">
      <dgm:prSet presAssocID="{3C0AFC34-A8AF-42FC-B5CF-7344D47BF80A}" presName="parentLin" presStyleCnt="0"/>
      <dgm:spPr/>
    </dgm:pt>
    <dgm:pt modelId="{0C0FBBD4-B854-4D18-BD14-C8D4D7DF9A4D}" type="pres">
      <dgm:prSet presAssocID="{3C0AFC34-A8AF-42FC-B5CF-7344D47BF80A}" presName="parentLeftMargin" presStyleLbl="node1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8DA22448-2C23-4C4A-A2A3-AA8973A5272D}" type="pres">
      <dgm:prSet presAssocID="{3C0AFC34-A8AF-42FC-B5CF-7344D47BF80A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C07A760-E18C-41FA-8B1A-4C1EAFA28006}" type="pres">
      <dgm:prSet presAssocID="{3C0AFC34-A8AF-42FC-B5CF-7344D47BF80A}" presName="negativeSpace" presStyleCnt="0"/>
      <dgm:spPr/>
    </dgm:pt>
    <dgm:pt modelId="{ADC6044C-990A-4390-B7CE-2C2C70ED51C9}" type="pres">
      <dgm:prSet presAssocID="{3C0AFC34-A8AF-42FC-B5CF-7344D47BF80A}" presName="childText" presStyleLbl="conFgAcc1" presStyleIdx="2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911EE93-BAF1-4887-AA54-D1449F6D6E38}" type="pres">
      <dgm:prSet presAssocID="{DAB3BC60-913D-4B2B-8AE6-D3CDEDD58E2E}" presName="spaceBetweenRectangles" presStyleCnt="0"/>
      <dgm:spPr/>
    </dgm:pt>
    <dgm:pt modelId="{8B768C21-A77F-4B54-881D-ACC3BFF30BB1}" type="pres">
      <dgm:prSet presAssocID="{49545493-3847-4124-8176-9D54F854BEEF}" presName="parentLin" presStyleCnt="0"/>
      <dgm:spPr/>
    </dgm:pt>
    <dgm:pt modelId="{12D1AF83-6510-4C54-B3B8-EBE01DE3F3AF}" type="pres">
      <dgm:prSet presAssocID="{49545493-3847-4124-8176-9D54F854BEEF}" presName="parentLeftMargin" presStyleLbl="node1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589C5331-4539-4980-AF2A-D09984CC3C6C}" type="pres">
      <dgm:prSet presAssocID="{49545493-3847-4124-8176-9D54F854BEEF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2ECCCD1-2788-4C3C-A12A-F6D4F556A260}" type="pres">
      <dgm:prSet presAssocID="{49545493-3847-4124-8176-9D54F854BEEF}" presName="negativeSpace" presStyleCnt="0"/>
      <dgm:spPr/>
    </dgm:pt>
    <dgm:pt modelId="{E687667D-2CAB-455D-816F-198CE4AD099B}" type="pres">
      <dgm:prSet presAssocID="{49545493-3847-4124-8176-9D54F854BEEF}" presName="childText" presStyleLbl="conFgAcc1" presStyleIdx="3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651F91B0-863B-4B98-8638-FE29B4001122}" srcId="{E8FBE370-CF73-4E4B-9490-4DF0CB36C4D6}" destId="{D9BE4A94-C786-47B3-9E8C-A0DF7EF08503}" srcOrd="0" destOrd="0" parTransId="{02EC70AB-C524-4DBC-8FEB-04B6A6518F34}" sibTransId="{0BFE34F3-9121-4F7F-8B9D-9B01F051F6A4}"/>
    <dgm:cxn modelId="{7C3F7966-A4D1-486A-A53C-502E5D1B8440}" type="presOf" srcId="{E3D63A5A-7FAB-42B9-ACD3-69D6202C673A}" destId="{E687667D-2CAB-455D-816F-198CE4AD099B}" srcOrd="0" destOrd="0" presId="urn:microsoft.com/office/officeart/2005/8/layout/list1"/>
    <dgm:cxn modelId="{807605AC-9575-4EED-9AB2-2DB33A5F7911}" type="presOf" srcId="{D9BE4A94-C786-47B3-9E8C-A0DF7EF08503}" destId="{6DDA6952-35DE-4AF2-95C5-F53D2D8B0DD1}" srcOrd="0" destOrd="0" presId="urn:microsoft.com/office/officeart/2005/8/layout/list1"/>
    <dgm:cxn modelId="{4FA31346-E553-4683-84D2-19C6FD02686A}" srcId="{64C63FFD-DAAB-4ABF-AACB-EC935071C23B}" destId="{3C0AFC34-A8AF-42FC-B5CF-7344D47BF80A}" srcOrd="2" destOrd="0" parTransId="{C02C1131-C197-45E4-BAB2-93609912B112}" sibTransId="{DAB3BC60-913D-4B2B-8AE6-D3CDEDD58E2E}"/>
    <dgm:cxn modelId="{979076B5-DE34-46BB-9934-D22BB82878CB}" srcId="{49545493-3847-4124-8176-9D54F854BEEF}" destId="{E3D63A5A-7FAB-42B9-ACD3-69D6202C673A}" srcOrd="0" destOrd="0" parTransId="{53F94A76-B791-4937-97E7-EA85B2424B7C}" sibTransId="{83120AE6-08C7-4724-95DC-D0F0EBBC7259}"/>
    <dgm:cxn modelId="{9CD61431-B114-480C-BE8B-7C27C6CE1A56}" srcId="{64C63FFD-DAAB-4ABF-AACB-EC935071C23B}" destId="{E8FBE370-CF73-4E4B-9490-4DF0CB36C4D6}" srcOrd="1" destOrd="0" parTransId="{C858B1CE-3C16-4D66-9187-9AFCC47EAEE6}" sibTransId="{DE6F725D-201B-4D90-AE9C-C66B34537EEE}"/>
    <dgm:cxn modelId="{DA899020-7C63-435D-8299-FB56894315DC}" type="presOf" srcId="{E722DA9A-B39B-4DD1-AEDD-5EDF340EDED3}" destId="{63079766-616E-44DE-B2C4-EBFB205645D3}" srcOrd="1" destOrd="0" presId="urn:microsoft.com/office/officeart/2005/8/layout/list1"/>
    <dgm:cxn modelId="{A2D4BE8A-2C27-4EEC-8C01-38360F8F2A1E}" type="presOf" srcId="{E8FBE370-CF73-4E4B-9490-4DF0CB36C4D6}" destId="{5D2E4432-BEBB-417D-A9C2-8E4287975950}" srcOrd="0" destOrd="0" presId="urn:microsoft.com/office/officeart/2005/8/layout/list1"/>
    <dgm:cxn modelId="{80B85FE1-61CD-4BFA-A56D-12765919E3AD}" srcId="{64C63FFD-DAAB-4ABF-AACB-EC935071C23B}" destId="{E722DA9A-B39B-4DD1-AEDD-5EDF340EDED3}" srcOrd="0" destOrd="0" parTransId="{68D41D8B-ACF9-47DC-8688-4B320CECF386}" sibTransId="{55882AC5-3B7A-40BE-B6EA-2471D6CE6E70}"/>
    <dgm:cxn modelId="{0CFCC80D-21FB-4272-85A3-47C64356B6C4}" type="presOf" srcId="{E722DA9A-B39B-4DD1-AEDD-5EDF340EDED3}" destId="{459C0C00-88DF-4EE5-B46F-A279751A8DED}" srcOrd="0" destOrd="0" presId="urn:microsoft.com/office/officeart/2005/8/layout/list1"/>
    <dgm:cxn modelId="{8DC4AD25-B837-4D96-A29C-ADD4C220C3AE}" type="presOf" srcId="{22B0BB97-0E30-4AE3-A672-11B74DF5AF79}" destId="{ADC6044C-990A-4390-B7CE-2C2C70ED51C9}" srcOrd="0" destOrd="0" presId="urn:microsoft.com/office/officeart/2005/8/layout/list1"/>
    <dgm:cxn modelId="{C95BA9EF-C9E5-40EA-8383-222FD2B5CE40}" srcId="{E722DA9A-B39B-4DD1-AEDD-5EDF340EDED3}" destId="{FC5C6CFA-3518-46B5-A119-8792B3331823}" srcOrd="0" destOrd="0" parTransId="{37179567-B19C-4776-B975-92FC76CB0F24}" sibTransId="{2C381090-28E0-4680-A825-1ACC8DC8F35A}"/>
    <dgm:cxn modelId="{51D41F03-4E9B-4D6B-A50E-519287A15676}" type="presOf" srcId="{3C0AFC34-A8AF-42FC-B5CF-7344D47BF80A}" destId="{8DA22448-2C23-4C4A-A2A3-AA8973A5272D}" srcOrd="1" destOrd="0" presId="urn:microsoft.com/office/officeart/2005/8/layout/list1"/>
    <dgm:cxn modelId="{E05FC036-188D-445F-89C8-D03CC2838695}" type="presOf" srcId="{64C63FFD-DAAB-4ABF-AACB-EC935071C23B}" destId="{BA16971F-D868-4943-BB88-42F6F91DE2D4}" srcOrd="0" destOrd="0" presId="urn:microsoft.com/office/officeart/2005/8/layout/list1"/>
    <dgm:cxn modelId="{CCC10B8F-968A-438C-B04C-B6A86CA37B4A}" srcId="{64C63FFD-DAAB-4ABF-AACB-EC935071C23B}" destId="{49545493-3847-4124-8176-9D54F854BEEF}" srcOrd="3" destOrd="0" parTransId="{C28D2DE1-B2A1-4A83-8955-83227FCC7585}" sibTransId="{D7363505-B283-4979-AC92-2F04121DDB17}"/>
    <dgm:cxn modelId="{88627A2C-CF7C-435C-A8A8-F0068ED115D8}" type="presOf" srcId="{49545493-3847-4124-8176-9D54F854BEEF}" destId="{589C5331-4539-4980-AF2A-D09984CC3C6C}" srcOrd="1" destOrd="0" presId="urn:microsoft.com/office/officeart/2005/8/layout/list1"/>
    <dgm:cxn modelId="{4AF75837-A06A-4A12-B960-63FC076DC877}" type="presOf" srcId="{E8FBE370-CF73-4E4B-9490-4DF0CB36C4D6}" destId="{473FAC66-B169-4D64-B60C-CEF47EA6678A}" srcOrd="1" destOrd="0" presId="urn:microsoft.com/office/officeart/2005/8/layout/list1"/>
    <dgm:cxn modelId="{8163DE79-FCD6-4BF2-B7B9-7C0006D157DB}" type="presOf" srcId="{49545493-3847-4124-8176-9D54F854BEEF}" destId="{12D1AF83-6510-4C54-B3B8-EBE01DE3F3AF}" srcOrd="0" destOrd="0" presId="urn:microsoft.com/office/officeart/2005/8/layout/list1"/>
    <dgm:cxn modelId="{A49FC727-FF1B-45D4-8518-387FEEAAAC25}" type="presOf" srcId="{FC5C6CFA-3518-46B5-A119-8792B3331823}" destId="{3BB8C412-0D46-4ADF-9B9D-733C582124CB}" srcOrd="0" destOrd="0" presId="urn:microsoft.com/office/officeart/2005/8/layout/list1"/>
    <dgm:cxn modelId="{4CCFC45B-7949-46B2-B556-B5A80BDD3F43}" type="presOf" srcId="{3C0AFC34-A8AF-42FC-B5CF-7344D47BF80A}" destId="{0C0FBBD4-B854-4D18-BD14-C8D4D7DF9A4D}" srcOrd="0" destOrd="0" presId="urn:microsoft.com/office/officeart/2005/8/layout/list1"/>
    <dgm:cxn modelId="{862F9693-2509-4697-9377-BE24F3D639E5}" srcId="{3C0AFC34-A8AF-42FC-B5CF-7344D47BF80A}" destId="{22B0BB97-0E30-4AE3-A672-11B74DF5AF79}" srcOrd="0" destOrd="0" parTransId="{BAFAE694-2590-4A94-9BF4-4B20EF58EDD6}" sibTransId="{BFB8F55F-2F83-4D67-9DEE-55C8A62471FC}"/>
    <dgm:cxn modelId="{4E56963E-9099-4E2D-BA34-694E15B00B8F}" type="presParOf" srcId="{BA16971F-D868-4943-BB88-42F6F91DE2D4}" destId="{3099EDFC-7F75-488D-AF03-7D38784E1751}" srcOrd="0" destOrd="0" presId="urn:microsoft.com/office/officeart/2005/8/layout/list1"/>
    <dgm:cxn modelId="{B16B5F23-1200-4AD6-8E11-EC796577F9F6}" type="presParOf" srcId="{3099EDFC-7F75-488D-AF03-7D38784E1751}" destId="{459C0C00-88DF-4EE5-B46F-A279751A8DED}" srcOrd="0" destOrd="0" presId="urn:microsoft.com/office/officeart/2005/8/layout/list1"/>
    <dgm:cxn modelId="{151332AE-ED24-4F39-ABF3-DFDC7FAEAE03}" type="presParOf" srcId="{3099EDFC-7F75-488D-AF03-7D38784E1751}" destId="{63079766-616E-44DE-B2C4-EBFB205645D3}" srcOrd="1" destOrd="0" presId="urn:microsoft.com/office/officeart/2005/8/layout/list1"/>
    <dgm:cxn modelId="{61788C91-6864-4476-8CDC-FA024A4260A3}" type="presParOf" srcId="{BA16971F-D868-4943-BB88-42F6F91DE2D4}" destId="{6CBA502F-C44E-46BE-8404-3CE410E7EC52}" srcOrd="1" destOrd="0" presId="urn:microsoft.com/office/officeart/2005/8/layout/list1"/>
    <dgm:cxn modelId="{29DA9679-9352-4F05-A3AD-A9A1982EF368}" type="presParOf" srcId="{BA16971F-D868-4943-BB88-42F6F91DE2D4}" destId="{3BB8C412-0D46-4ADF-9B9D-733C582124CB}" srcOrd="2" destOrd="0" presId="urn:microsoft.com/office/officeart/2005/8/layout/list1"/>
    <dgm:cxn modelId="{4EEAAC57-77A8-456E-A916-D8E510581104}" type="presParOf" srcId="{BA16971F-D868-4943-BB88-42F6F91DE2D4}" destId="{5B307E65-D709-47C7-87E1-29ADF26080DA}" srcOrd="3" destOrd="0" presId="urn:microsoft.com/office/officeart/2005/8/layout/list1"/>
    <dgm:cxn modelId="{E3301405-5E6A-4BE5-9C46-215309D1E57D}" type="presParOf" srcId="{BA16971F-D868-4943-BB88-42F6F91DE2D4}" destId="{168F27A1-1DAD-457F-AF5D-CA090DC77228}" srcOrd="4" destOrd="0" presId="urn:microsoft.com/office/officeart/2005/8/layout/list1"/>
    <dgm:cxn modelId="{DEA45761-7FE9-46F4-AA2E-79ACD1804E9C}" type="presParOf" srcId="{168F27A1-1DAD-457F-AF5D-CA090DC77228}" destId="{5D2E4432-BEBB-417D-A9C2-8E4287975950}" srcOrd="0" destOrd="0" presId="urn:microsoft.com/office/officeart/2005/8/layout/list1"/>
    <dgm:cxn modelId="{B11AA90E-DBE7-4FF2-A67A-BE91AC73BA6E}" type="presParOf" srcId="{168F27A1-1DAD-457F-AF5D-CA090DC77228}" destId="{473FAC66-B169-4D64-B60C-CEF47EA6678A}" srcOrd="1" destOrd="0" presId="urn:microsoft.com/office/officeart/2005/8/layout/list1"/>
    <dgm:cxn modelId="{0E15D86C-1327-41C7-BBBC-CFBBA24600A6}" type="presParOf" srcId="{BA16971F-D868-4943-BB88-42F6F91DE2D4}" destId="{66A1CA45-2C67-4661-B28F-59D0F346FCE4}" srcOrd="5" destOrd="0" presId="urn:microsoft.com/office/officeart/2005/8/layout/list1"/>
    <dgm:cxn modelId="{C8984E5B-F518-44B3-BFB8-83713EAA1DE3}" type="presParOf" srcId="{BA16971F-D868-4943-BB88-42F6F91DE2D4}" destId="{6DDA6952-35DE-4AF2-95C5-F53D2D8B0DD1}" srcOrd="6" destOrd="0" presId="urn:microsoft.com/office/officeart/2005/8/layout/list1"/>
    <dgm:cxn modelId="{E199E995-B9A7-4CC7-A510-8EC176C16F37}" type="presParOf" srcId="{BA16971F-D868-4943-BB88-42F6F91DE2D4}" destId="{3E6F6DCB-E553-4C67-9126-AE7497322B62}" srcOrd="7" destOrd="0" presId="urn:microsoft.com/office/officeart/2005/8/layout/list1"/>
    <dgm:cxn modelId="{67AF5FA4-B4C9-472F-AE9B-4127584F9DC5}" type="presParOf" srcId="{BA16971F-D868-4943-BB88-42F6F91DE2D4}" destId="{AA21E39C-7613-4812-8B35-43C2B380D1D2}" srcOrd="8" destOrd="0" presId="urn:microsoft.com/office/officeart/2005/8/layout/list1"/>
    <dgm:cxn modelId="{DEB7E859-0A3C-4EC6-A869-4FFC387C1FFE}" type="presParOf" srcId="{AA21E39C-7613-4812-8B35-43C2B380D1D2}" destId="{0C0FBBD4-B854-4D18-BD14-C8D4D7DF9A4D}" srcOrd="0" destOrd="0" presId="urn:microsoft.com/office/officeart/2005/8/layout/list1"/>
    <dgm:cxn modelId="{12533661-1212-4AFA-AC67-9B83D6A8DA1B}" type="presParOf" srcId="{AA21E39C-7613-4812-8B35-43C2B380D1D2}" destId="{8DA22448-2C23-4C4A-A2A3-AA8973A5272D}" srcOrd="1" destOrd="0" presId="urn:microsoft.com/office/officeart/2005/8/layout/list1"/>
    <dgm:cxn modelId="{9B4C47EA-928F-4F4D-994B-A0C0B2D25067}" type="presParOf" srcId="{BA16971F-D868-4943-BB88-42F6F91DE2D4}" destId="{DC07A760-E18C-41FA-8B1A-4C1EAFA28006}" srcOrd="9" destOrd="0" presId="urn:microsoft.com/office/officeart/2005/8/layout/list1"/>
    <dgm:cxn modelId="{59FEEB87-66ED-4A29-81F4-B52A2E576903}" type="presParOf" srcId="{BA16971F-D868-4943-BB88-42F6F91DE2D4}" destId="{ADC6044C-990A-4390-B7CE-2C2C70ED51C9}" srcOrd="10" destOrd="0" presId="urn:microsoft.com/office/officeart/2005/8/layout/list1"/>
    <dgm:cxn modelId="{F6466347-4201-40F7-823F-DE0B414D4892}" type="presParOf" srcId="{BA16971F-D868-4943-BB88-42F6F91DE2D4}" destId="{C911EE93-BAF1-4887-AA54-D1449F6D6E38}" srcOrd="11" destOrd="0" presId="urn:microsoft.com/office/officeart/2005/8/layout/list1"/>
    <dgm:cxn modelId="{5FCE9E28-29A3-4E7D-BB94-D01014C3586E}" type="presParOf" srcId="{BA16971F-D868-4943-BB88-42F6F91DE2D4}" destId="{8B768C21-A77F-4B54-881D-ACC3BFF30BB1}" srcOrd="12" destOrd="0" presId="urn:microsoft.com/office/officeart/2005/8/layout/list1"/>
    <dgm:cxn modelId="{2D639235-BAE9-415E-8E33-2395D03F8919}" type="presParOf" srcId="{8B768C21-A77F-4B54-881D-ACC3BFF30BB1}" destId="{12D1AF83-6510-4C54-B3B8-EBE01DE3F3AF}" srcOrd="0" destOrd="0" presId="urn:microsoft.com/office/officeart/2005/8/layout/list1"/>
    <dgm:cxn modelId="{B85512F5-6BFA-48CC-BC20-26C4BCEE7C8A}" type="presParOf" srcId="{8B768C21-A77F-4B54-881D-ACC3BFF30BB1}" destId="{589C5331-4539-4980-AF2A-D09984CC3C6C}" srcOrd="1" destOrd="0" presId="urn:microsoft.com/office/officeart/2005/8/layout/list1"/>
    <dgm:cxn modelId="{B3757515-FC45-45E6-99CC-DC7A28D3EC24}" type="presParOf" srcId="{BA16971F-D868-4943-BB88-42F6F91DE2D4}" destId="{92ECCCD1-2788-4C3C-A12A-F6D4F556A260}" srcOrd="13" destOrd="0" presId="urn:microsoft.com/office/officeart/2005/8/layout/list1"/>
    <dgm:cxn modelId="{846440F5-FE42-481C-8396-C3A63C6363FA}" type="presParOf" srcId="{BA16971F-D868-4943-BB88-42F6F91DE2D4}" destId="{E687667D-2CAB-455D-816F-198CE4AD099B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64C63FFD-DAAB-4ABF-AACB-EC935071C23B}" type="doc">
      <dgm:prSet loTypeId="urn:microsoft.com/office/officeart/2005/8/layout/list1" loCatId="list" qsTypeId="urn:microsoft.com/office/officeart/2005/8/quickstyle/simple2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E722DA9A-B39B-4DD1-AEDD-5EDF340EDED3}">
      <dgm:prSet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pPr latinLnBrk="1"/>
          <a:r>
            <a:rPr lang="en-US" dirty="0" err="1" smtClean="0"/>
            <a:t>ego_owner</a:t>
          </a:r>
          <a:endParaRPr lang="en-US" dirty="0"/>
        </a:p>
      </dgm:t>
    </dgm:pt>
    <dgm:pt modelId="{68D41D8B-ACF9-47DC-8688-4B320CECF386}" type="parTrans" cxnId="{80B85FE1-61CD-4BFA-A56D-12765919E3AD}">
      <dgm:prSet/>
      <dgm:spPr/>
      <dgm:t>
        <a:bodyPr/>
        <a:lstStyle/>
        <a:p>
          <a:endParaRPr lang="en-US"/>
        </a:p>
      </dgm:t>
    </dgm:pt>
    <dgm:pt modelId="{55882AC5-3B7A-40BE-B6EA-2471D6CE6E70}" type="sibTrans" cxnId="{80B85FE1-61CD-4BFA-A56D-12765919E3AD}">
      <dgm:prSet/>
      <dgm:spPr/>
      <dgm:t>
        <a:bodyPr/>
        <a:lstStyle/>
        <a:p>
          <a:endParaRPr lang="en-US"/>
        </a:p>
      </dgm:t>
    </dgm:pt>
    <dgm:pt modelId="{3C0AFC34-A8AF-42FC-B5CF-7344D47BF80A}">
      <dgm:prSet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en-US" dirty="0" err="1" smtClean="0"/>
            <a:t>open_files</a:t>
          </a:r>
          <a:r>
            <a:rPr lang="en-US" dirty="0" smtClean="0"/>
            <a:t> </a:t>
          </a:r>
          <a:endParaRPr lang="en-US" dirty="0"/>
        </a:p>
      </dgm:t>
    </dgm:pt>
    <dgm:pt modelId="{C02C1131-C197-45E4-BAB2-93609912B112}" type="parTrans" cxnId="{4FA31346-E553-4683-84D2-19C6FD02686A}">
      <dgm:prSet/>
      <dgm:spPr/>
      <dgm:t>
        <a:bodyPr/>
        <a:lstStyle/>
        <a:p>
          <a:endParaRPr lang="en-US"/>
        </a:p>
      </dgm:t>
    </dgm:pt>
    <dgm:pt modelId="{DAB3BC60-913D-4B2B-8AE6-D3CDEDD58E2E}" type="sibTrans" cxnId="{4FA31346-E553-4683-84D2-19C6FD02686A}">
      <dgm:prSet/>
      <dgm:spPr/>
      <dgm:t>
        <a:bodyPr/>
        <a:lstStyle/>
        <a:p>
          <a:endParaRPr lang="en-US"/>
        </a:p>
      </dgm:t>
    </dgm:pt>
    <dgm:pt modelId="{D3D04401-0DDF-4D4F-8AAB-98CE9EF2A94F}">
      <dgm:prSet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pPr latinLnBrk="1"/>
          <a:r>
            <a:rPr lang="en-US" dirty="0" err="1" smtClean="0"/>
            <a:t>OpenFiles</a:t>
          </a:r>
          <a:r>
            <a:rPr lang="en-US" dirty="0" smtClean="0"/>
            <a:t> </a:t>
          </a:r>
          <a:r>
            <a:rPr lang="ko-KR" altLang="en-US" dirty="0" smtClean="0"/>
            <a:t>클래스 </a:t>
          </a:r>
          <a:endParaRPr lang="en-US" dirty="0"/>
        </a:p>
      </dgm:t>
    </dgm:pt>
    <dgm:pt modelId="{8B3B957A-E9FF-49B4-B09E-760657B01A4C}" type="parTrans" cxnId="{588EDC92-CEED-445E-BE5D-D23C99EBEEC1}">
      <dgm:prSet/>
      <dgm:spPr/>
      <dgm:t>
        <a:bodyPr/>
        <a:lstStyle/>
        <a:p>
          <a:pPr latinLnBrk="1"/>
          <a:endParaRPr lang="ko-KR" altLang="en-US"/>
        </a:p>
      </dgm:t>
    </dgm:pt>
    <dgm:pt modelId="{927D4909-EF65-4D58-99DE-CAD05C7E40B8}" type="sibTrans" cxnId="{588EDC92-CEED-445E-BE5D-D23C99EBEEC1}">
      <dgm:prSet/>
      <dgm:spPr/>
      <dgm:t>
        <a:bodyPr/>
        <a:lstStyle/>
        <a:p>
          <a:pPr latinLnBrk="1"/>
          <a:endParaRPr lang="ko-KR" altLang="en-US"/>
        </a:p>
      </dgm:t>
    </dgm:pt>
    <dgm:pt modelId="{F86FCFB9-E9A0-4D7A-8848-7288AA0E73CB}">
      <dgm:prSet/>
      <dgm:spPr/>
      <dgm:t>
        <a:bodyPr/>
        <a:lstStyle/>
        <a:p>
          <a:pPr latinLnBrk="1"/>
          <a:r>
            <a:rPr lang="en-US" dirty="0" err="1" smtClean="0"/>
            <a:t>파일이</a:t>
          </a:r>
          <a:r>
            <a:rPr lang="en-US" dirty="0" smtClean="0"/>
            <a:t> </a:t>
          </a:r>
          <a:r>
            <a:rPr lang="en-US" dirty="0" err="1" smtClean="0"/>
            <a:t>활성</a:t>
          </a:r>
          <a:r>
            <a:rPr lang="en-US" dirty="0" smtClean="0"/>
            <a:t> </a:t>
          </a:r>
          <a:r>
            <a:rPr lang="en-US" dirty="0" err="1" smtClean="0"/>
            <a:t>프로세스에</a:t>
          </a:r>
          <a:r>
            <a:rPr lang="en-US" dirty="0" smtClean="0"/>
            <a:t> </a:t>
          </a:r>
          <a:r>
            <a:rPr lang="en-US" dirty="0" err="1" smtClean="0"/>
            <a:t>의해</a:t>
          </a:r>
          <a:r>
            <a:rPr lang="en-US" dirty="0" smtClean="0"/>
            <a:t> </a:t>
          </a:r>
          <a:r>
            <a:rPr lang="en-US" dirty="0" err="1" smtClean="0"/>
            <a:t>열렸는지를</a:t>
          </a:r>
          <a:r>
            <a:rPr lang="en-US" dirty="0" smtClean="0"/>
            <a:t> </a:t>
          </a:r>
          <a:r>
            <a:rPr lang="en-US" dirty="0" err="1" smtClean="0"/>
            <a:t>판별하는</a:t>
          </a:r>
          <a:r>
            <a:rPr lang="en-US" dirty="0" smtClean="0"/>
            <a:t> </a:t>
          </a:r>
          <a:r>
            <a:rPr lang="en-US" dirty="0" err="1" smtClean="0"/>
            <a:t>은닉된</a:t>
          </a:r>
          <a:r>
            <a:rPr lang="en-US" dirty="0" smtClean="0"/>
            <a:t> </a:t>
          </a:r>
          <a:r>
            <a:rPr lang="en-US" dirty="0" err="1" smtClean="0"/>
            <a:t>방법</a:t>
          </a:r>
          <a:endParaRPr lang="en-US" dirty="0"/>
        </a:p>
      </dgm:t>
    </dgm:pt>
    <dgm:pt modelId="{DA46C832-7C1C-43D2-986A-5EC6D972092A}" type="parTrans" cxnId="{5709EA3B-40BC-4021-B4BF-239525D287C9}">
      <dgm:prSet/>
      <dgm:spPr/>
      <dgm:t>
        <a:bodyPr/>
        <a:lstStyle/>
        <a:p>
          <a:pPr latinLnBrk="1"/>
          <a:endParaRPr lang="ko-KR" altLang="en-US"/>
        </a:p>
      </dgm:t>
    </dgm:pt>
    <dgm:pt modelId="{113010E0-14D4-4A8F-93E8-74AE6B1E648F}" type="sibTrans" cxnId="{5709EA3B-40BC-4021-B4BF-239525D287C9}">
      <dgm:prSet/>
      <dgm:spPr/>
      <dgm:t>
        <a:bodyPr/>
        <a:lstStyle/>
        <a:p>
          <a:pPr latinLnBrk="1"/>
          <a:endParaRPr lang="ko-KR" altLang="en-US"/>
        </a:p>
      </dgm:t>
    </dgm:pt>
    <dgm:pt modelId="{22B0BB97-0E30-4AE3-A672-11B74DF5AF79}">
      <dgm:prSet/>
      <dgm:spPr/>
      <dgm:t>
        <a:bodyPr/>
        <a:lstStyle/>
        <a:p>
          <a:r>
            <a:rPr lang="ko-KR" altLang="en-US" dirty="0" smtClean="0"/>
            <a:t>시스템 플랫폼이 </a:t>
          </a:r>
          <a:r>
            <a:rPr lang="en-US" altLang="ko-KR" dirty="0" err="1" smtClean="0"/>
            <a:t>linux</a:t>
          </a:r>
          <a:r>
            <a:rPr lang="ko-KR" altLang="en-US" dirty="0" smtClean="0"/>
            <a:t>인지 </a:t>
          </a:r>
          <a:r>
            <a:rPr lang="en-US" altLang="ko-KR" dirty="0" err="1" smtClean="0"/>
            <a:t>freebsd</a:t>
          </a:r>
          <a:r>
            <a:rPr lang="ko-KR" altLang="en-US" dirty="0" smtClean="0"/>
            <a:t>인지 판별하여 해당 플랫폼에 해당하는 </a:t>
          </a:r>
          <a:r>
            <a:rPr lang="en-US" altLang="ko-KR" dirty="0" err="1" smtClean="0"/>
            <a:t>open_files</a:t>
          </a:r>
          <a:r>
            <a:rPr lang="en-US" altLang="ko-KR" dirty="0" smtClean="0"/>
            <a:t> </a:t>
          </a:r>
          <a:r>
            <a:rPr lang="ko-KR" altLang="en-US" dirty="0" err="1" smtClean="0"/>
            <a:t>메소드를</a:t>
          </a:r>
          <a:r>
            <a:rPr lang="ko-KR" altLang="en-US" dirty="0" smtClean="0"/>
            <a:t> 호출한다</a:t>
          </a:r>
          <a:r>
            <a:rPr lang="en-US" altLang="ko-KR" dirty="0" smtClean="0"/>
            <a:t>.</a:t>
          </a:r>
          <a:endParaRPr lang="en-US" dirty="0"/>
        </a:p>
      </dgm:t>
    </dgm:pt>
    <dgm:pt modelId="{BFB8F55F-2F83-4D67-9DEE-55C8A62471FC}" type="sibTrans" cxnId="{862F9693-2509-4697-9377-BE24F3D639E5}">
      <dgm:prSet/>
      <dgm:spPr/>
      <dgm:t>
        <a:bodyPr/>
        <a:lstStyle/>
        <a:p>
          <a:endParaRPr lang="en-US"/>
        </a:p>
      </dgm:t>
    </dgm:pt>
    <dgm:pt modelId="{BAFAE694-2590-4A94-9BF4-4B20EF58EDD6}" type="parTrans" cxnId="{862F9693-2509-4697-9377-BE24F3D639E5}">
      <dgm:prSet/>
      <dgm:spPr/>
      <dgm:t>
        <a:bodyPr/>
        <a:lstStyle/>
        <a:p>
          <a:endParaRPr lang="en-US"/>
        </a:p>
      </dgm:t>
    </dgm:pt>
    <dgm:pt modelId="{4C2491E7-B2E8-4F84-B0EA-928103A5BEE7}">
      <dgm:prSet/>
      <dgm:spPr/>
      <dgm:t>
        <a:bodyPr/>
        <a:lstStyle/>
        <a:p>
          <a:pPr latinLnBrk="1"/>
          <a:r>
            <a:rPr lang="en-US" dirty="0" smtClean="0"/>
            <a:t>-</a:t>
          </a:r>
          <a:r>
            <a:rPr lang="en-US" dirty="0" err="1" smtClean="0"/>
            <a:t>file_qualifies</a:t>
          </a:r>
          <a:r>
            <a:rPr lang="en-US" dirty="0" smtClean="0"/>
            <a:t> : </a:t>
          </a:r>
          <a:r>
            <a:rPr lang="en-US" dirty="0" err="1" smtClean="0"/>
            <a:t>파일명이</a:t>
          </a:r>
          <a:r>
            <a:rPr lang="en-US" dirty="0" smtClean="0"/>
            <a:t> </a:t>
          </a:r>
          <a:r>
            <a:rPr lang="en-US" dirty="0" err="1" smtClean="0"/>
            <a:t>캐시에</a:t>
          </a:r>
          <a:r>
            <a:rPr lang="en-US" dirty="0" smtClean="0"/>
            <a:t> </a:t>
          </a:r>
          <a:r>
            <a:rPr lang="en-US" dirty="0" err="1" smtClean="0"/>
            <a:t>접근하기</a:t>
          </a:r>
          <a:r>
            <a:rPr lang="en-US" dirty="0" smtClean="0"/>
            <a:t> </a:t>
          </a:r>
          <a:r>
            <a:rPr lang="en-US" dirty="0" err="1" smtClean="0"/>
            <a:t>적합한지</a:t>
          </a:r>
          <a:r>
            <a:rPr lang="en-US" dirty="0" smtClean="0"/>
            <a:t> </a:t>
          </a:r>
          <a:r>
            <a:rPr lang="en-US" dirty="0" err="1" smtClean="0"/>
            <a:t>판별하여</a:t>
          </a:r>
          <a:r>
            <a:rPr lang="en-US" dirty="0" smtClean="0"/>
            <a:t> </a:t>
          </a:r>
          <a:r>
            <a:rPr lang="en-US" dirty="0" err="1" smtClean="0"/>
            <a:t>boolean으로</a:t>
          </a:r>
          <a:r>
            <a:rPr lang="en-US" dirty="0" smtClean="0"/>
            <a:t> </a:t>
          </a:r>
          <a:r>
            <a:rPr lang="en-US" dirty="0" err="1" smtClean="0"/>
            <a:t>반환</a:t>
          </a:r>
          <a:endParaRPr lang="ko-KR" altLang="en-US" dirty="0"/>
        </a:p>
      </dgm:t>
    </dgm:pt>
    <dgm:pt modelId="{04A07755-ACAE-4C4E-BFBA-212F1DF179ED}" type="parTrans" cxnId="{9AD4B082-A67B-4446-A00F-C84908468463}">
      <dgm:prSet/>
      <dgm:spPr/>
      <dgm:t>
        <a:bodyPr/>
        <a:lstStyle/>
        <a:p>
          <a:pPr latinLnBrk="1"/>
          <a:endParaRPr lang="ko-KR" altLang="en-US"/>
        </a:p>
      </dgm:t>
    </dgm:pt>
    <dgm:pt modelId="{04F7841C-D528-4BBE-A3E7-240EAF081EA3}" type="sibTrans" cxnId="{9AD4B082-A67B-4446-A00F-C84908468463}">
      <dgm:prSet/>
      <dgm:spPr/>
      <dgm:t>
        <a:bodyPr/>
        <a:lstStyle/>
        <a:p>
          <a:pPr latinLnBrk="1"/>
          <a:endParaRPr lang="ko-KR" altLang="en-US"/>
        </a:p>
      </dgm:t>
    </dgm:pt>
    <dgm:pt modelId="{8239BA7F-2579-48E2-AA2C-371C150284BA}">
      <dgm:prSet/>
      <dgm:spPr/>
      <dgm:t>
        <a:bodyPr/>
        <a:lstStyle/>
        <a:p>
          <a:pPr latinLnBrk="1"/>
          <a:r>
            <a:rPr lang="en-US" altLang="ko-KR" dirty="0" smtClean="0"/>
            <a:t>-</a:t>
          </a:r>
          <a:r>
            <a:rPr lang="en-US" altLang="ko-KR" dirty="0" err="1" smtClean="0"/>
            <a:t>is_open</a:t>
          </a:r>
          <a:r>
            <a:rPr lang="en-US" altLang="ko-KR" dirty="0" smtClean="0"/>
            <a:t> : </a:t>
          </a:r>
          <a:r>
            <a:rPr lang="ko-KR" altLang="en-US" dirty="0" smtClean="0"/>
            <a:t>파일이 </a:t>
          </a:r>
          <a:r>
            <a:rPr lang="en-US" altLang="ko-KR" dirty="0" smtClean="0"/>
            <a:t>running </a:t>
          </a:r>
          <a:r>
            <a:rPr lang="ko-KR" altLang="en-US" dirty="0" smtClean="0"/>
            <a:t>프로세스에 의해 열렸는지 판별하여 </a:t>
          </a:r>
          <a:r>
            <a:rPr lang="en-US" altLang="ko-KR" dirty="0" err="1" smtClean="0"/>
            <a:t>boolean</a:t>
          </a:r>
          <a:r>
            <a:rPr lang="ko-KR" altLang="en-US" dirty="0" smtClean="0"/>
            <a:t>으로 반환</a:t>
          </a:r>
          <a:endParaRPr lang="ko-KR" altLang="en-US" dirty="0"/>
        </a:p>
      </dgm:t>
    </dgm:pt>
    <dgm:pt modelId="{14E2EA6C-7C56-4C69-9BA5-4D9E002E0628}" type="parTrans" cxnId="{70E2156C-EF71-4467-B555-D0F710DDBD18}">
      <dgm:prSet/>
      <dgm:spPr/>
      <dgm:t>
        <a:bodyPr/>
        <a:lstStyle/>
        <a:p>
          <a:pPr latinLnBrk="1"/>
          <a:endParaRPr lang="ko-KR" altLang="en-US"/>
        </a:p>
      </dgm:t>
    </dgm:pt>
    <dgm:pt modelId="{F20825C2-0C79-4922-BEA2-3FE68BA3D2EF}" type="sibTrans" cxnId="{70E2156C-EF71-4467-B555-D0F710DDBD18}">
      <dgm:prSet/>
      <dgm:spPr/>
      <dgm:t>
        <a:bodyPr/>
        <a:lstStyle/>
        <a:p>
          <a:pPr latinLnBrk="1"/>
          <a:endParaRPr lang="ko-KR" altLang="en-US"/>
        </a:p>
      </dgm:t>
    </dgm:pt>
    <dgm:pt modelId="{33F13802-1213-4694-9DFB-138181CA47AB}">
      <dgm:prSet/>
      <dgm:spPr/>
      <dgm:t>
        <a:bodyPr/>
        <a:lstStyle/>
        <a:p>
          <a:pPr latinLnBrk="1"/>
          <a:r>
            <a:rPr lang="ko-KR" altLang="en-US" dirty="0" smtClean="0"/>
            <a:t>현 유저가 파일을 소유하고 있는지를 반환한다</a:t>
          </a:r>
          <a:r>
            <a:rPr lang="en-US" altLang="ko-KR" dirty="0" smtClean="0"/>
            <a:t>.</a:t>
          </a:r>
          <a:endParaRPr lang="en-US" dirty="0"/>
        </a:p>
      </dgm:t>
    </dgm:pt>
    <dgm:pt modelId="{E770BEAC-590D-47B5-96E3-2FF83DE85942}" type="parTrans" cxnId="{653CD665-6095-4DC3-A145-A1670037C639}">
      <dgm:prSet/>
      <dgm:spPr/>
      <dgm:t>
        <a:bodyPr/>
        <a:lstStyle/>
        <a:p>
          <a:pPr latinLnBrk="1"/>
          <a:endParaRPr lang="ko-KR" altLang="en-US"/>
        </a:p>
      </dgm:t>
    </dgm:pt>
    <dgm:pt modelId="{3E6C8A17-C9B8-498F-8E9B-24110588924A}" type="sibTrans" cxnId="{653CD665-6095-4DC3-A145-A1670037C639}">
      <dgm:prSet/>
      <dgm:spPr/>
      <dgm:t>
        <a:bodyPr/>
        <a:lstStyle/>
        <a:p>
          <a:pPr latinLnBrk="1"/>
          <a:endParaRPr lang="ko-KR" altLang="en-US"/>
        </a:p>
      </dgm:t>
    </dgm:pt>
    <dgm:pt modelId="{BA16971F-D868-4943-BB88-42F6F91DE2D4}" type="pres">
      <dgm:prSet presAssocID="{64C63FFD-DAAB-4ABF-AACB-EC935071C23B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099EDFC-7F75-488D-AF03-7D38784E1751}" type="pres">
      <dgm:prSet presAssocID="{E722DA9A-B39B-4DD1-AEDD-5EDF340EDED3}" presName="parentLin" presStyleCnt="0"/>
      <dgm:spPr/>
    </dgm:pt>
    <dgm:pt modelId="{459C0C00-88DF-4EE5-B46F-A279751A8DED}" type="pres">
      <dgm:prSet presAssocID="{E722DA9A-B39B-4DD1-AEDD-5EDF340EDED3}" presName="parentLeftMargin" presStyleLbl="node1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63079766-616E-44DE-B2C4-EBFB205645D3}" type="pres">
      <dgm:prSet presAssocID="{E722DA9A-B39B-4DD1-AEDD-5EDF340EDED3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CBA502F-C44E-46BE-8404-3CE410E7EC52}" type="pres">
      <dgm:prSet presAssocID="{E722DA9A-B39B-4DD1-AEDD-5EDF340EDED3}" presName="negativeSpace" presStyleCnt="0"/>
      <dgm:spPr/>
    </dgm:pt>
    <dgm:pt modelId="{3BB8C412-0D46-4ADF-9B9D-733C582124CB}" type="pres">
      <dgm:prSet presAssocID="{E722DA9A-B39B-4DD1-AEDD-5EDF340EDED3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B307E65-D709-47C7-87E1-29ADF26080DA}" type="pres">
      <dgm:prSet presAssocID="{55882AC5-3B7A-40BE-B6EA-2471D6CE6E70}" presName="spaceBetweenRectangles" presStyleCnt="0"/>
      <dgm:spPr/>
    </dgm:pt>
    <dgm:pt modelId="{AA21E39C-7613-4812-8B35-43C2B380D1D2}" type="pres">
      <dgm:prSet presAssocID="{3C0AFC34-A8AF-42FC-B5CF-7344D47BF80A}" presName="parentLin" presStyleCnt="0"/>
      <dgm:spPr/>
    </dgm:pt>
    <dgm:pt modelId="{0C0FBBD4-B854-4D18-BD14-C8D4D7DF9A4D}" type="pres">
      <dgm:prSet presAssocID="{3C0AFC34-A8AF-42FC-B5CF-7344D47BF80A}" presName="parentLeftMargin" presStyleLbl="node1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8DA22448-2C23-4C4A-A2A3-AA8973A5272D}" type="pres">
      <dgm:prSet presAssocID="{3C0AFC34-A8AF-42FC-B5CF-7344D47BF80A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C07A760-E18C-41FA-8B1A-4C1EAFA28006}" type="pres">
      <dgm:prSet presAssocID="{3C0AFC34-A8AF-42FC-B5CF-7344D47BF80A}" presName="negativeSpace" presStyleCnt="0"/>
      <dgm:spPr/>
    </dgm:pt>
    <dgm:pt modelId="{ADC6044C-990A-4390-B7CE-2C2C70ED51C9}" type="pres">
      <dgm:prSet presAssocID="{3C0AFC34-A8AF-42FC-B5CF-7344D47BF80A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911EE93-BAF1-4887-AA54-D1449F6D6E38}" type="pres">
      <dgm:prSet presAssocID="{DAB3BC60-913D-4B2B-8AE6-D3CDEDD58E2E}" presName="spaceBetweenRectangles" presStyleCnt="0"/>
      <dgm:spPr/>
    </dgm:pt>
    <dgm:pt modelId="{04687245-8DED-4767-B802-F18074E3DE31}" type="pres">
      <dgm:prSet presAssocID="{D3D04401-0DDF-4D4F-8AAB-98CE9EF2A94F}" presName="parentLin" presStyleCnt="0"/>
      <dgm:spPr/>
    </dgm:pt>
    <dgm:pt modelId="{60F7B323-E69B-457B-A4B8-F3AFC516D53C}" type="pres">
      <dgm:prSet presAssocID="{D3D04401-0DDF-4D4F-8AAB-98CE9EF2A94F}" presName="parentLeftMargin" presStyleLbl="node1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E895D26E-4917-453E-B912-E4571E714AA8}" type="pres">
      <dgm:prSet presAssocID="{D3D04401-0DDF-4D4F-8AAB-98CE9EF2A94F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EB1AE04-A587-433C-A823-4422C1585890}" type="pres">
      <dgm:prSet presAssocID="{D3D04401-0DDF-4D4F-8AAB-98CE9EF2A94F}" presName="negativeSpace" presStyleCnt="0"/>
      <dgm:spPr/>
    </dgm:pt>
    <dgm:pt modelId="{F3278FAE-B7D4-45C3-A80A-FEA079561338}" type="pres">
      <dgm:prSet presAssocID="{D3D04401-0DDF-4D4F-8AAB-98CE9EF2A94F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DA083402-451E-461C-8A88-943C165D1765}" type="presOf" srcId="{D3D04401-0DDF-4D4F-8AAB-98CE9EF2A94F}" destId="{60F7B323-E69B-457B-A4B8-F3AFC516D53C}" srcOrd="0" destOrd="0" presId="urn:microsoft.com/office/officeart/2005/8/layout/list1"/>
    <dgm:cxn modelId="{4CECDF9B-F80E-498A-8916-DC8EED0FD700}" type="presOf" srcId="{E722DA9A-B39B-4DD1-AEDD-5EDF340EDED3}" destId="{459C0C00-88DF-4EE5-B46F-A279751A8DED}" srcOrd="0" destOrd="0" presId="urn:microsoft.com/office/officeart/2005/8/layout/list1"/>
    <dgm:cxn modelId="{653CD665-6095-4DC3-A145-A1670037C639}" srcId="{E722DA9A-B39B-4DD1-AEDD-5EDF340EDED3}" destId="{33F13802-1213-4694-9DFB-138181CA47AB}" srcOrd="0" destOrd="0" parTransId="{E770BEAC-590D-47B5-96E3-2FF83DE85942}" sibTransId="{3E6C8A17-C9B8-498F-8E9B-24110588924A}"/>
    <dgm:cxn modelId="{7CC24668-E960-4DF0-84DC-75D5A34CB327}" type="presOf" srcId="{3C0AFC34-A8AF-42FC-B5CF-7344D47BF80A}" destId="{8DA22448-2C23-4C4A-A2A3-AA8973A5272D}" srcOrd="1" destOrd="0" presId="urn:microsoft.com/office/officeart/2005/8/layout/list1"/>
    <dgm:cxn modelId="{4B791890-E953-4C5E-906A-E6653802C929}" type="presOf" srcId="{F86FCFB9-E9A0-4D7A-8848-7288AA0E73CB}" destId="{F3278FAE-B7D4-45C3-A80A-FEA079561338}" srcOrd="0" destOrd="0" presId="urn:microsoft.com/office/officeart/2005/8/layout/list1"/>
    <dgm:cxn modelId="{4FA31346-E553-4683-84D2-19C6FD02686A}" srcId="{64C63FFD-DAAB-4ABF-AACB-EC935071C23B}" destId="{3C0AFC34-A8AF-42FC-B5CF-7344D47BF80A}" srcOrd="1" destOrd="0" parTransId="{C02C1131-C197-45E4-BAB2-93609912B112}" sibTransId="{DAB3BC60-913D-4B2B-8AE6-D3CDEDD58E2E}"/>
    <dgm:cxn modelId="{025CAEA0-737A-4A54-9D60-76C4713B5C05}" type="presOf" srcId="{64C63FFD-DAAB-4ABF-AACB-EC935071C23B}" destId="{BA16971F-D868-4943-BB88-42F6F91DE2D4}" srcOrd="0" destOrd="0" presId="urn:microsoft.com/office/officeart/2005/8/layout/list1"/>
    <dgm:cxn modelId="{5709EA3B-40BC-4021-B4BF-239525D287C9}" srcId="{D3D04401-0DDF-4D4F-8AAB-98CE9EF2A94F}" destId="{F86FCFB9-E9A0-4D7A-8848-7288AA0E73CB}" srcOrd="0" destOrd="0" parTransId="{DA46C832-7C1C-43D2-986A-5EC6D972092A}" sibTransId="{113010E0-14D4-4A8F-93E8-74AE6B1E648F}"/>
    <dgm:cxn modelId="{80B85FE1-61CD-4BFA-A56D-12765919E3AD}" srcId="{64C63FFD-DAAB-4ABF-AACB-EC935071C23B}" destId="{E722DA9A-B39B-4DD1-AEDD-5EDF340EDED3}" srcOrd="0" destOrd="0" parTransId="{68D41D8B-ACF9-47DC-8688-4B320CECF386}" sibTransId="{55882AC5-3B7A-40BE-B6EA-2471D6CE6E70}"/>
    <dgm:cxn modelId="{70E2156C-EF71-4467-B555-D0F710DDBD18}" srcId="{F86FCFB9-E9A0-4D7A-8848-7288AA0E73CB}" destId="{8239BA7F-2579-48E2-AA2C-371C150284BA}" srcOrd="1" destOrd="0" parTransId="{14E2EA6C-7C56-4C69-9BA5-4D9E002E0628}" sibTransId="{F20825C2-0C79-4922-BEA2-3FE68BA3D2EF}"/>
    <dgm:cxn modelId="{3AFB64FF-F99E-4D1C-AE3A-5F593E7F3AC4}" type="presOf" srcId="{D3D04401-0DDF-4D4F-8AAB-98CE9EF2A94F}" destId="{E895D26E-4917-453E-B912-E4571E714AA8}" srcOrd="1" destOrd="0" presId="urn:microsoft.com/office/officeart/2005/8/layout/list1"/>
    <dgm:cxn modelId="{45E1F8D4-5517-4128-B4FE-24A596765F7D}" type="presOf" srcId="{3C0AFC34-A8AF-42FC-B5CF-7344D47BF80A}" destId="{0C0FBBD4-B854-4D18-BD14-C8D4D7DF9A4D}" srcOrd="0" destOrd="0" presId="urn:microsoft.com/office/officeart/2005/8/layout/list1"/>
    <dgm:cxn modelId="{BA708BF7-B440-48AF-989C-D2B6DC4CED7E}" type="presOf" srcId="{33F13802-1213-4694-9DFB-138181CA47AB}" destId="{3BB8C412-0D46-4ADF-9B9D-733C582124CB}" srcOrd="0" destOrd="0" presId="urn:microsoft.com/office/officeart/2005/8/layout/list1"/>
    <dgm:cxn modelId="{605B3821-3AFA-4710-92EB-3568884EB6F1}" type="presOf" srcId="{22B0BB97-0E30-4AE3-A672-11B74DF5AF79}" destId="{ADC6044C-990A-4390-B7CE-2C2C70ED51C9}" srcOrd="0" destOrd="0" presId="urn:microsoft.com/office/officeart/2005/8/layout/list1"/>
    <dgm:cxn modelId="{176F9D4A-CE97-4B9A-BF7D-E7A0D9B84B80}" type="presOf" srcId="{E722DA9A-B39B-4DD1-AEDD-5EDF340EDED3}" destId="{63079766-616E-44DE-B2C4-EBFB205645D3}" srcOrd="1" destOrd="0" presId="urn:microsoft.com/office/officeart/2005/8/layout/list1"/>
    <dgm:cxn modelId="{588EDC92-CEED-445E-BE5D-D23C99EBEEC1}" srcId="{64C63FFD-DAAB-4ABF-AACB-EC935071C23B}" destId="{D3D04401-0DDF-4D4F-8AAB-98CE9EF2A94F}" srcOrd="2" destOrd="0" parTransId="{8B3B957A-E9FF-49B4-B09E-760657B01A4C}" sibTransId="{927D4909-EF65-4D58-99DE-CAD05C7E40B8}"/>
    <dgm:cxn modelId="{BD49955C-3F81-41B5-A0F1-B1E46E96E295}" type="presOf" srcId="{8239BA7F-2579-48E2-AA2C-371C150284BA}" destId="{F3278FAE-B7D4-45C3-A80A-FEA079561338}" srcOrd="0" destOrd="2" presId="urn:microsoft.com/office/officeart/2005/8/layout/list1"/>
    <dgm:cxn modelId="{862F9693-2509-4697-9377-BE24F3D639E5}" srcId="{3C0AFC34-A8AF-42FC-B5CF-7344D47BF80A}" destId="{22B0BB97-0E30-4AE3-A672-11B74DF5AF79}" srcOrd="0" destOrd="0" parTransId="{BAFAE694-2590-4A94-9BF4-4B20EF58EDD6}" sibTransId="{BFB8F55F-2F83-4D67-9DEE-55C8A62471FC}"/>
    <dgm:cxn modelId="{C6B16C5A-E811-403F-B97F-446AB248EC6C}" type="presOf" srcId="{4C2491E7-B2E8-4F84-B0EA-928103A5BEE7}" destId="{F3278FAE-B7D4-45C3-A80A-FEA079561338}" srcOrd="0" destOrd="1" presId="urn:microsoft.com/office/officeart/2005/8/layout/list1"/>
    <dgm:cxn modelId="{9AD4B082-A67B-4446-A00F-C84908468463}" srcId="{F86FCFB9-E9A0-4D7A-8848-7288AA0E73CB}" destId="{4C2491E7-B2E8-4F84-B0EA-928103A5BEE7}" srcOrd="0" destOrd="0" parTransId="{04A07755-ACAE-4C4E-BFBA-212F1DF179ED}" sibTransId="{04F7841C-D528-4BBE-A3E7-240EAF081EA3}"/>
    <dgm:cxn modelId="{1C16E81A-BE61-470E-A97A-9B3E3F84F7A2}" type="presParOf" srcId="{BA16971F-D868-4943-BB88-42F6F91DE2D4}" destId="{3099EDFC-7F75-488D-AF03-7D38784E1751}" srcOrd="0" destOrd="0" presId="urn:microsoft.com/office/officeart/2005/8/layout/list1"/>
    <dgm:cxn modelId="{95F147C7-72D5-40D8-96BE-2C80FD36849F}" type="presParOf" srcId="{3099EDFC-7F75-488D-AF03-7D38784E1751}" destId="{459C0C00-88DF-4EE5-B46F-A279751A8DED}" srcOrd="0" destOrd="0" presId="urn:microsoft.com/office/officeart/2005/8/layout/list1"/>
    <dgm:cxn modelId="{1C342317-9E12-4188-B2E0-1C7F42275ED6}" type="presParOf" srcId="{3099EDFC-7F75-488D-AF03-7D38784E1751}" destId="{63079766-616E-44DE-B2C4-EBFB205645D3}" srcOrd="1" destOrd="0" presId="urn:microsoft.com/office/officeart/2005/8/layout/list1"/>
    <dgm:cxn modelId="{EC8615CC-149A-4406-82FE-851B357AB463}" type="presParOf" srcId="{BA16971F-D868-4943-BB88-42F6F91DE2D4}" destId="{6CBA502F-C44E-46BE-8404-3CE410E7EC52}" srcOrd="1" destOrd="0" presId="urn:microsoft.com/office/officeart/2005/8/layout/list1"/>
    <dgm:cxn modelId="{47BCAFD2-AC8D-4D75-A670-DF2273D4374B}" type="presParOf" srcId="{BA16971F-D868-4943-BB88-42F6F91DE2D4}" destId="{3BB8C412-0D46-4ADF-9B9D-733C582124CB}" srcOrd="2" destOrd="0" presId="urn:microsoft.com/office/officeart/2005/8/layout/list1"/>
    <dgm:cxn modelId="{23F6461F-0038-4CAC-BCEB-09132F4968EC}" type="presParOf" srcId="{BA16971F-D868-4943-BB88-42F6F91DE2D4}" destId="{5B307E65-D709-47C7-87E1-29ADF26080DA}" srcOrd="3" destOrd="0" presId="urn:microsoft.com/office/officeart/2005/8/layout/list1"/>
    <dgm:cxn modelId="{A441D952-8A9A-447D-91AB-061064D32400}" type="presParOf" srcId="{BA16971F-D868-4943-BB88-42F6F91DE2D4}" destId="{AA21E39C-7613-4812-8B35-43C2B380D1D2}" srcOrd="4" destOrd="0" presId="urn:microsoft.com/office/officeart/2005/8/layout/list1"/>
    <dgm:cxn modelId="{1BF7D89D-1CA7-4ED3-B030-0F6108641E94}" type="presParOf" srcId="{AA21E39C-7613-4812-8B35-43C2B380D1D2}" destId="{0C0FBBD4-B854-4D18-BD14-C8D4D7DF9A4D}" srcOrd="0" destOrd="0" presId="urn:microsoft.com/office/officeart/2005/8/layout/list1"/>
    <dgm:cxn modelId="{D3E6914F-0A81-4352-B3CA-91BFD6B66E8B}" type="presParOf" srcId="{AA21E39C-7613-4812-8B35-43C2B380D1D2}" destId="{8DA22448-2C23-4C4A-A2A3-AA8973A5272D}" srcOrd="1" destOrd="0" presId="urn:microsoft.com/office/officeart/2005/8/layout/list1"/>
    <dgm:cxn modelId="{CF6E74D9-E773-42D6-AE63-3987732755F8}" type="presParOf" srcId="{BA16971F-D868-4943-BB88-42F6F91DE2D4}" destId="{DC07A760-E18C-41FA-8B1A-4C1EAFA28006}" srcOrd="5" destOrd="0" presId="urn:microsoft.com/office/officeart/2005/8/layout/list1"/>
    <dgm:cxn modelId="{0E0828E2-01D7-4E7D-9B04-D6598DA626AB}" type="presParOf" srcId="{BA16971F-D868-4943-BB88-42F6F91DE2D4}" destId="{ADC6044C-990A-4390-B7CE-2C2C70ED51C9}" srcOrd="6" destOrd="0" presId="urn:microsoft.com/office/officeart/2005/8/layout/list1"/>
    <dgm:cxn modelId="{7F686690-A858-42E8-A959-3E9CD5047FAE}" type="presParOf" srcId="{BA16971F-D868-4943-BB88-42F6F91DE2D4}" destId="{C911EE93-BAF1-4887-AA54-D1449F6D6E38}" srcOrd="7" destOrd="0" presId="urn:microsoft.com/office/officeart/2005/8/layout/list1"/>
    <dgm:cxn modelId="{31AD3B01-0513-49F6-AFAF-AE8A04CD53C3}" type="presParOf" srcId="{BA16971F-D868-4943-BB88-42F6F91DE2D4}" destId="{04687245-8DED-4767-B802-F18074E3DE31}" srcOrd="8" destOrd="0" presId="urn:microsoft.com/office/officeart/2005/8/layout/list1"/>
    <dgm:cxn modelId="{5CC824FB-D0A9-4503-8329-FE806CE46F2F}" type="presParOf" srcId="{04687245-8DED-4767-B802-F18074E3DE31}" destId="{60F7B323-E69B-457B-A4B8-F3AFC516D53C}" srcOrd="0" destOrd="0" presId="urn:microsoft.com/office/officeart/2005/8/layout/list1"/>
    <dgm:cxn modelId="{D82537CD-9D01-49D9-9C2D-7130F2D597B2}" type="presParOf" srcId="{04687245-8DED-4767-B802-F18074E3DE31}" destId="{E895D26E-4917-453E-B912-E4571E714AA8}" srcOrd="1" destOrd="0" presId="urn:microsoft.com/office/officeart/2005/8/layout/list1"/>
    <dgm:cxn modelId="{20D1398A-547E-40CE-83F2-7C69E478B82A}" type="presParOf" srcId="{BA16971F-D868-4943-BB88-42F6F91DE2D4}" destId="{5EB1AE04-A587-433C-A823-4422C1585890}" srcOrd="9" destOrd="0" presId="urn:microsoft.com/office/officeart/2005/8/layout/list1"/>
    <dgm:cxn modelId="{B0553907-45C4-4478-AF2A-324AA94CED5C}" type="presParOf" srcId="{BA16971F-D868-4943-BB88-42F6F91DE2D4}" destId="{F3278FAE-B7D4-45C3-A80A-FEA079561338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64C63FFD-DAAB-4ABF-AACB-EC935071C23B}" type="doc">
      <dgm:prSet loTypeId="urn:microsoft.com/office/officeart/2005/8/layout/list1" loCatId="list" qsTypeId="urn:microsoft.com/office/officeart/2005/8/quickstyle/simple2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E722DA9A-B39B-4DD1-AEDD-5EDF340EDED3}">
      <dgm:prSet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pPr latinLnBrk="1"/>
          <a:r>
            <a:rPr lang="en-US" dirty="0" err="1" smtClean="0"/>
            <a:t>exists_in_path</a:t>
          </a:r>
          <a:r>
            <a:rPr lang="en-US" dirty="0" smtClean="0"/>
            <a:t> </a:t>
          </a:r>
          <a:endParaRPr lang="en-US" dirty="0"/>
        </a:p>
      </dgm:t>
    </dgm:pt>
    <dgm:pt modelId="{68D41D8B-ACF9-47DC-8688-4B320CECF386}" type="parTrans" cxnId="{80B85FE1-61CD-4BFA-A56D-12765919E3AD}">
      <dgm:prSet/>
      <dgm:spPr/>
      <dgm:t>
        <a:bodyPr/>
        <a:lstStyle/>
        <a:p>
          <a:endParaRPr lang="en-US"/>
        </a:p>
      </dgm:t>
    </dgm:pt>
    <dgm:pt modelId="{55882AC5-3B7A-40BE-B6EA-2471D6CE6E70}" type="sibTrans" cxnId="{80B85FE1-61CD-4BFA-A56D-12765919E3AD}">
      <dgm:prSet/>
      <dgm:spPr/>
      <dgm:t>
        <a:bodyPr/>
        <a:lstStyle/>
        <a:p>
          <a:endParaRPr lang="en-US"/>
        </a:p>
      </dgm:t>
    </dgm:pt>
    <dgm:pt modelId="{E8FBE370-CF73-4E4B-9490-4DF0CB36C4D6}">
      <dgm:prSet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en-US" dirty="0" err="1" smtClean="0"/>
            <a:t>exe_exists</a:t>
          </a:r>
          <a:r>
            <a:rPr lang="en-US" dirty="0" smtClean="0"/>
            <a:t> </a:t>
          </a:r>
          <a:endParaRPr lang="en-US" dirty="0"/>
        </a:p>
      </dgm:t>
    </dgm:pt>
    <dgm:pt modelId="{C858B1CE-3C16-4D66-9187-9AFCC47EAEE6}" type="parTrans" cxnId="{9CD61431-B114-480C-BE8B-7C27C6CE1A56}">
      <dgm:prSet/>
      <dgm:spPr/>
      <dgm:t>
        <a:bodyPr/>
        <a:lstStyle/>
        <a:p>
          <a:endParaRPr lang="en-US"/>
        </a:p>
      </dgm:t>
    </dgm:pt>
    <dgm:pt modelId="{DE6F725D-201B-4D90-AE9C-C66B34537EEE}" type="sibTrans" cxnId="{9CD61431-B114-480C-BE8B-7C27C6CE1A56}">
      <dgm:prSet/>
      <dgm:spPr/>
      <dgm:t>
        <a:bodyPr/>
        <a:lstStyle/>
        <a:p>
          <a:endParaRPr lang="en-US"/>
        </a:p>
      </dgm:t>
    </dgm:pt>
    <dgm:pt modelId="{D9BE4A94-C786-47B3-9E8C-A0DF7EF08503}">
      <dgm:prSet/>
      <dgm:spPr/>
      <dgm:t>
        <a:bodyPr/>
        <a:lstStyle/>
        <a:p>
          <a:r>
            <a:rPr lang="ko-KR" altLang="en-US" dirty="0" smtClean="0"/>
            <a:t>해당 파일이 실행 가능한지를 반환한다</a:t>
          </a:r>
          <a:r>
            <a:rPr lang="en-US" altLang="ko-KR" dirty="0" smtClean="0"/>
            <a:t>.</a:t>
          </a:r>
          <a:endParaRPr lang="en-US" dirty="0"/>
        </a:p>
      </dgm:t>
    </dgm:pt>
    <dgm:pt modelId="{02EC70AB-C524-4DBC-8FEB-04B6A6518F34}" type="parTrans" cxnId="{651F91B0-863B-4B98-8638-FE29B4001122}">
      <dgm:prSet/>
      <dgm:spPr/>
      <dgm:t>
        <a:bodyPr/>
        <a:lstStyle/>
        <a:p>
          <a:endParaRPr lang="en-US"/>
        </a:p>
      </dgm:t>
    </dgm:pt>
    <dgm:pt modelId="{0BFE34F3-9121-4F7F-8B9D-9B01F051F6A4}" type="sibTrans" cxnId="{651F91B0-863B-4B98-8638-FE29B4001122}">
      <dgm:prSet/>
      <dgm:spPr/>
      <dgm:t>
        <a:bodyPr/>
        <a:lstStyle/>
        <a:p>
          <a:endParaRPr lang="en-US"/>
        </a:p>
      </dgm:t>
    </dgm:pt>
    <dgm:pt modelId="{D3D04401-0DDF-4D4F-8AAB-98CE9EF2A94F}">
      <dgm:prSet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pPr latinLnBrk="1"/>
          <a:r>
            <a:rPr lang="en-US" dirty="0" err="1" smtClean="0"/>
            <a:t>extended_path</a:t>
          </a:r>
          <a:r>
            <a:rPr lang="en-US" dirty="0" smtClean="0"/>
            <a:t> </a:t>
          </a:r>
          <a:endParaRPr lang="en-US" dirty="0"/>
        </a:p>
      </dgm:t>
    </dgm:pt>
    <dgm:pt modelId="{8B3B957A-E9FF-49B4-B09E-760657B01A4C}" type="parTrans" cxnId="{588EDC92-CEED-445E-BE5D-D23C99EBEEC1}">
      <dgm:prSet/>
      <dgm:spPr/>
      <dgm:t>
        <a:bodyPr/>
        <a:lstStyle/>
        <a:p>
          <a:pPr latinLnBrk="1"/>
          <a:endParaRPr lang="ko-KR" altLang="en-US"/>
        </a:p>
      </dgm:t>
    </dgm:pt>
    <dgm:pt modelId="{927D4909-EF65-4D58-99DE-CAD05C7E40B8}" type="sibTrans" cxnId="{588EDC92-CEED-445E-BE5D-D23C99EBEEC1}">
      <dgm:prSet/>
      <dgm:spPr/>
      <dgm:t>
        <a:bodyPr/>
        <a:lstStyle/>
        <a:p>
          <a:pPr latinLnBrk="1"/>
          <a:endParaRPr lang="ko-KR" altLang="en-US"/>
        </a:p>
      </dgm:t>
    </dgm:pt>
    <dgm:pt modelId="{F86FCFB9-E9A0-4D7A-8848-7288AA0E73CB}">
      <dgm:prSet/>
      <dgm:spPr/>
      <dgm:t>
        <a:bodyPr/>
        <a:lstStyle/>
        <a:p>
          <a:pPr latinLnBrk="1"/>
          <a:r>
            <a:rPr lang="ko-KR" altLang="en-US" dirty="0" smtClean="0"/>
            <a:t>적용 가능할 시 확장된 </a:t>
          </a:r>
          <a:r>
            <a:rPr lang="ko-KR" altLang="en-US" dirty="0" err="1" smtClean="0"/>
            <a:t>윈도우즈</a:t>
          </a:r>
          <a:r>
            <a:rPr lang="ko-KR" altLang="en-US" dirty="0" smtClean="0"/>
            <a:t> 경로명을 반환한다</a:t>
          </a:r>
          <a:r>
            <a:rPr lang="en-US" altLang="ko-KR" dirty="0" smtClean="0"/>
            <a:t>.</a:t>
          </a:r>
          <a:endParaRPr lang="en-US" dirty="0"/>
        </a:p>
      </dgm:t>
    </dgm:pt>
    <dgm:pt modelId="{DA46C832-7C1C-43D2-986A-5EC6D972092A}" type="parTrans" cxnId="{5709EA3B-40BC-4021-B4BF-239525D287C9}">
      <dgm:prSet/>
      <dgm:spPr/>
      <dgm:t>
        <a:bodyPr/>
        <a:lstStyle/>
        <a:p>
          <a:pPr latinLnBrk="1"/>
          <a:endParaRPr lang="ko-KR" altLang="en-US"/>
        </a:p>
      </dgm:t>
    </dgm:pt>
    <dgm:pt modelId="{113010E0-14D4-4A8F-93E8-74AE6B1E648F}" type="sibTrans" cxnId="{5709EA3B-40BC-4021-B4BF-239525D287C9}">
      <dgm:prSet/>
      <dgm:spPr/>
      <dgm:t>
        <a:bodyPr/>
        <a:lstStyle/>
        <a:p>
          <a:pPr latinLnBrk="1"/>
          <a:endParaRPr lang="ko-KR" altLang="en-US"/>
        </a:p>
      </dgm:t>
    </dgm:pt>
    <dgm:pt modelId="{FC5C6CFA-3518-46B5-A119-8792B3331823}">
      <dgm:prSet/>
      <dgm:spPr/>
      <dgm:t>
        <a:bodyPr/>
        <a:lstStyle/>
        <a:p>
          <a:r>
            <a:rPr lang="ko-KR" altLang="en-US" dirty="0" smtClean="0"/>
            <a:t>경로에 매개변수로 준 파일명이 존재하는지 판별한다</a:t>
          </a:r>
          <a:r>
            <a:rPr lang="en-US" altLang="ko-KR" dirty="0" smtClean="0"/>
            <a:t>.</a:t>
          </a:r>
          <a:endParaRPr lang="en-US" dirty="0"/>
        </a:p>
      </dgm:t>
    </dgm:pt>
    <dgm:pt modelId="{2C381090-28E0-4680-A825-1ACC8DC8F35A}" type="sibTrans" cxnId="{C95BA9EF-C9E5-40EA-8383-222FD2B5CE40}">
      <dgm:prSet/>
      <dgm:spPr/>
      <dgm:t>
        <a:bodyPr/>
        <a:lstStyle/>
        <a:p>
          <a:endParaRPr lang="en-US"/>
        </a:p>
      </dgm:t>
    </dgm:pt>
    <dgm:pt modelId="{37179567-B19C-4776-B975-92FC76CB0F24}" type="parTrans" cxnId="{C95BA9EF-C9E5-40EA-8383-222FD2B5CE40}">
      <dgm:prSet/>
      <dgm:spPr/>
      <dgm:t>
        <a:bodyPr/>
        <a:lstStyle/>
        <a:p>
          <a:endParaRPr lang="en-US"/>
        </a:p>
      </dgm:t>
    </dgm:pt>
    <dgm:pt modelId="{AABC8CC6-29D2-4C81-8647-778E0F6CDBA4}">
      <dgm:prSet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pPr latinLnBrk="1"/>
          <a:r>
            <a:rPr lang="en-US" dirty="0" err="1" smtClean="0"/>
            <a:t>free_space</a:t>
          </a:r>
          <a:endParaRPr lang="en-US" dirty="0"/>
        </a:p>
      </dgm:t>
    </dgm:pt>
    <dgm:pt modelId="{1FE241DA-8902-44D3-B23E-96E74E548C77}" type="parTrans" cxnId="{2E05597D-721B-48C4-8295-EA5D5C6E5E48}">
      <dgm:prSet/>
      <dgm:spPr/>
      <dgm:t>
        <a:bodyPr/>
        <a:lstStyle/>
        <a:p>
          <a:pPr latinLnBrk="1"/>
          <a:endParaRPr lang="ko-KR" altLang="en-US"/>
        </a:p>
      </dgm:t>
    </dgm:pt>
    <dgm:pt modelId="{0145EA79-6E46-4880-8DCA-B65F35AAC98C}" type="sibTrans" cxnId="{2E05597D-721B-48C4-8295-EA5D5C6E5E48}">
      <dgm:prSet/>
      <dgm:spPr/>
      <dgm:t>
        <a:bodyPr/>
        <a:lstStyle/>
        <a:p>
          <a:pPr latinLnBrk="1"/>
          <a:endParaRPr lang="ko-KR" altLang="en-US"/>
        </a:p>
      </dgm:t>
    </dgm:pt>
    <dgm:pt modelId="{4A310BCB-5402-473F-9272-203413BF4455}">
      <dgm:prSet/>
      <dgm:spPr/>
      <dgm:t>
        <a:bodyPr/>
        <a:lstStyle/>
        <a:p>
          <a:pPr latinLnBrk="1"/>
          <a:r>
            <a:rPr lang="ko-KR" altLang="en-US" dirty="0" smtClean="0"/>
            <a:t>남은 저장공간을 </a:t>
          </a:r>
          <a:r>
            <a:rPr lang="en-US" altLang="ko-KR" dirty="0" smtClean="0"/>
            <a:t>byte</a:t>
          </a:r>
          <a:r>
            <a:rPr lang="ko-KR" altLang="en-US" dirty="0" smtClean="0"/>
            <a:t>로 반환한다</a:t>
          </a:r>
          <a:r>
            <a:rPr lang="en-US" altLang="ko-KR" dirty="0" smtClean="0"/>
            <a:t>.</a:t>
          </a:r>
          <a:endParaRPr lang="en-US" dirty="0"/>
        </a:p>
      </dgm:t>
    </dgm:pt>
    <dgm:pt modelId="{36707073-351A-4232-9F40-5425AC5A5968}" type="parTrans" cxnId="{6C3D20C6-1731-4016-8A35-821A97201749}">
      <dgm:prSet/>
      <dgm:spPr/>
      <dgm:t>
        <a:bodyPr/>
        <a:lstStyle/>
        <a:p>
          <a:pPr latinLnBrk="1"/>
          <a:endParaRPr lang="ko-KR" altLang="en-US"/>
        </a:p>
      </dgm:t>
    </dgm:pt>
    <dgm:pt modelId="{A8593335-9A1D-4817-86FB-391BD35A70AA}" type="sibTrans" cxnId="{6C3D20C6-1731-4016-8A35-821A97201749}">
      <dgm:prSet/>
      <dgm:spPr/>
      <dgm:t>
        <a:bodyPr/>
        <a:lstStyle/>
        <a:p>
          <a:pPr latinLnBrk="1"/>
          <a:endParaRPr lang="ko-KR" altLang="en-US"/>
        </a:p>
      </dgm:t>
    </dgm:pt>
    <dgm:pt modelId="{BA16971F-D868-4943-BB88-42F6F91DE2D4}" type="pres">
      <dgm:prSet presAssocID="{64C63FFD-DAAB-4ABF-AACB-EC935071C23B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099EDFC-7F75-488D-AF03-7D38784E1751}" type="pres">
      <dgm:prSet presAssocID="{E722DA9A-B39B-4DD1-AEDD-5EDF340EDED3}" presName="parentLin" presStyleCnt="0"/>
      <dgm:spPr/>
    </dgm:pt>
    <dgm:pt modelId="{459C0C00-88DF-4EE5-B46F-A279751A8DED}" type="pres">
      <dgm:prSet presAssocID="{E722DA9A-B39B-4DD1-AEDD-5EDF340EDED3}" presName="parentLeftMargin" presStyleLbl="node1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63079766-616E-44DE-B2C4-EBFB205645D3}" type="pres">
      <dgm:prSet presAssocID="{E722DA9A-B39B-4DD1-AEDD-5EDF340EDED3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CBA502F-C44E-46BE-8404-3CE410E7EC52}" type="pres">
      <dgm:prSet presAssocID="{E722DA9A-B39B-4DD1-AEDD-5EDF340EDED3}" presName="negativeSpace" presStyleCnt="0"/>
      <dgm:spPr/>
    </dgm:pt>
    <dgm:pt modelId="{3BB8C412-0D46-4ADF-9B9D-733C582124CB}" type="pres">
      <dgm:prSet presAssocID="{E722DA9A-B39B-4DD1-AEDD-5EDF340EDED3}" presName="childText" presStyleLbl="conFgAcc1" presStyleIdx="0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B307E65-D709-47C7-87E1-29ADF26080DA}" type="pres">
      <dgm:prSet presAssocID="{55882AC5-3B7A-40BE-B6EA-2471D6CE6E70}" presName="spaceBetweenRectangles" presStyleCnt="0"/>
      <dgm:spPr/>
    </dgm:pt>
    <dgm:pt modelId="{168F27A1-1DAD-457F-AF5D-CA090DC77228}" type="pres">
      <dgm:prSet presAssocID="{E8FBE370-CF73-4E4B-9490-4DF0CB36C4D6}" presName="parentLin" presStyleCnt="0"/>
      <dgm:spPr/>
    </dgm:pt>
    <dgm:pt modelId="{5D2E4432-BEBB-417D-A9C2-8E4287975950}" type="pres">
      <dgm:prSet presAssocID="{E8FBE370-CF73-4E4B-9490-4DF0CB36C4D6}" presName="parentLeftMargin" presStyleLbl="node1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473FAC66-B169-4D64-B60C-CEF47EA6678A}" type="pres">
      <dgm:prSet presAssocID="{E8FBE370-CF73-4E4B-9490-4DF0CB36C4D6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6A1CA45-2C67-4661-B28F-59D0F346FCE4}" type="pres">
      <dgm:prSet presAssocID="{E8FBE370-CF73-4E4B-9490-4DF0CB36C4D6}" presName="negativeSpace" presStyleCnt="0"/>
      <dgm:spPr/>
    </dgm:pt>
    <dgm:pt modelId="{6DDA6952-35DE-4AF2-95C5-F53D2D8B0DD1}" type="pres">
      <dgm:prSet presAssocID="{E8FBE370-CF73-4E4B-9490-4DF0CB36C4D6}" presName="childText" presStyleLbl="conFgAcc1" presStyleIdx="1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E6F6DCB-E553-4C67-9126-AE7497322B62}" type="pres">
      <dgm:prSet presAssocID="{DE6F725D-201B-4D90-AE9C-C66B34537EEE}" presName="spaceBetweenRectangles" presStyleCnt="0"/>
      <dgm:spPr/>
    </dgm:pt>
    <dgm:pt modelId="{04687245-8DED-4767-B802-F18074E3DE31}" type="pres">
      <dgm:prSet presAssocID="{D3D04401-0DDF-4D4F-8AAB-98CE9EF2A94F}" presName="parentLin" presStyleCnt="0"/>
      <dgm:spPr/>
    </dgm:pt>
    <dgm:pt modelId="{60F7B323-E69B-457B-A4B8-F3AFC516D53C}" type="pres">
      <dgm:prSet presAssocID="{D3D04401-0DDF-4D4F-8AAB-98CE9EF2A94F}" presName="parentLeftMargin" presStyleLbl="node1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E895D26E-4917-453E-B912-E4571E714AA8}" type="pres">
      <dgm:prSet presAssocID="{D3D04401-0DDF-4D4F-8AAB-98CE9EF2A94F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EB1AE04-A587-433C-A823-4422C1585890}" type="pres">
      <dgm:prSet presAssocID="{D3D04401-0DDF-4D4F-8AAB-98CE9EF2A94F}" presName="negativeSpace" presStyleCnt="0"/>
      <dgm:spPr/>
    </dgm:pt>
    <dgm:pt modelId="{F3278FAE-B7D4-45C3-A80A-FEA079561338}" type="pres">
      <dgm:prSet presAssocID="{D3D04401-0DDF-4D4F-8AAB-98CE9EF2A94F}" presName="childText" presStyleLbl="conFgAcc1" presStyleIdx="2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0C9FEC3-730A-44AD-8788-DCFAE1096B81}" type="pres">
      <dgm:prSet presAssocID="{927D4909-EF65-4D58-99DE-CAD05C7E40B8}" presName="spaceBetweenRectangles" presStyleCnt="0"/>
      <dgm:spPr/>
    </dgm:pt>
    <dgm:pt modelId="{61090693-40DC-46D5-87BA-D90DB4137F4C}" type="pres">
      <dgm:prSet presAssocID="{AABC8CC6-29D2-4C81-8647-778E0F6CDBA4}" presName="parentLin" presStyleCnt="0"/>
      <dgm:spPr/>
    </dgm:pt>
    <dgm:pt modelId="{D6DA9DAD-BE1E-47F2-A4AC-8405E73F05E5}" type="pres">
      <dgm:prSet presAssocID="{AABC8CC6-29D2-4C81-8647-778E0F6CDBA4}" presName="parentLeftMargin" presStyleLbl="node1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B9FC34E2-3E29-4A69-BF17-612BEF5CE971}" type="pres">
      <dgm:prSet presAssocID="{AABC8CC6-29D2-4C81-8647-778E0F6CDBA4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9F43D7C-BD7E-41D3-94CA-B1C5E3BB0427}" type="pres">
      <dgm:prSet presAssocID="{AABC8CC6-29D2-4C81-8647-778E0F6CDBA4}" presName="negativeSpace" presStyleCnt="0"/>
      <dgm:spPr/>
    </dgm:pt>
    <dgm:pt modelId="{B7D7BF13-A266-4145-A77A-92D3070A19C8}" type="pres">
      <dgm:prSet presAssocID="{AABC8CC6-29D2-4C81-8647-778E0F6CDBA4}" presName="childText" presStyleLbl="conFgAcc1" presStyleIdx="3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588EDC92-CEED-445E-BE5D-D23C99EBEEC1}" srcId="{64C63FFD-DAAB-4ABF-AACB-EC935071C23B}" destId="{D3D04401-0DDF-4D4F-8AAB-98CE9EF2A94F}" srcOrd="2" destOrd="0" parTransId="{8B3B957A-E9FF-49B4-B09E-760657B01A4C}" sibTransId="{927D4909-EF65-4D58-99DE-CAD05C7E40B8}"/>
    <dgm:cxn modelId="{6C3D20C6-1731-4016-8A35-821A97201749}" srcId="{AABC8CC6-29D2-4C81-8647-778E0F6CDBA4}" destId="{4A310BCB-5402-473F-9272-203413BF4455}" srcOrd="0" destOrd="0" parTransId="{36707073-351A-4232-9F40-5425AC5A5968}" sibTransId="{A8593335-9A1D-4817-86FB-391BD35A70AA}"/>
    <dgm:cxn modelId="{8FA7A7D8-2AA0-49E4-A482-5B643A47F5D4}" type="presOf" srcId="{4A310BCB-5402-473F-9272-203413BF4455}" destId="{B7D7BF13-A266-4145-A77A-92D3070A19C8}" srcOrd="0" destOrd="0" presId="urn:microsoft.com/office/officeart/2005/8/layout/list1"/>
    <dgm:cxn modelId="{C5FCE8D3-D85D-4CC1-B581-D09325065370}" type="presOf" srcId="{D3D04401-0DDF-4D4F-8AAB-98CE9EF2A94F}" destId="{E895D26E-4917-453E-B912-E4571E714AA8}" srcOrd="1" destOrd="0" presId="urn:microsoft.com/office/officeart/2005/8/layout/list1"/>
    <dgm:cxn modelId="{2E05597D-721B-48C4-8295-EA5D5C6E5E48}" srcId="{64C63FFD-DAAB-4ABF-AACB-EC935071C23B}" destId="{AABC8CC6-29D2-4C81-8647-778E0F6CDBA4}" srcOrd="3" destOrd="0" parTransId="{1FE241DA-8902-44D3-B23E-96E74E548C77}" sibTransId="{0145EA79-6E46-4880-8DCA-B65F35AAC98C}"/>
    <dgm:cxn modelId="{C95BA9EF-C9E5-40EA-8383-222FD2B5CE40}" srcId="{E722DA9A-B39B-4DD1-AEDD-5EDF340EDED3}" destId="{FC5C6CFA-3518-46B5-A119-8792B3331823}" srcOrd="0" destOrd="0" parTransId="{37179567-B19C-4776-B975-92FC76CB0F24}" sibTransId="{2C381090-28E0-4680-A825-1ACC8DC8F35A}"/>
    <dgm:cxn modelId="{A8AB4268-B82A-41D5-9A51-FBF343AF98AC}" type="presOf" srcId="{D3D04401-0DDF-4D4F-8AAB-98CE9EF2A94F}" destId="{60F7B323-E69B-457B-A4B8-F3AFC516D53C}" srcOrd="0" destOrd="0" presId="urn:microsoft.com/office/officeart/2005/8/layout/list1"/>
    <dgm:cxn modelId="{CFFDD640-8C01-4F18-A1D1-4461678FFA6A}" type="presOf" srcId="{E722DA9A-B39B-4DD1-AEDD-5EDF340EDED3}" destId="{63079766-616E-44DE-B2C4-EBFB205645D3}" srcOrd="1" destOrd="0" presId="urn:microsoft.com/office/officeart/2005/8/layout/list1"/>
    <dgm:cxn modelId="{2E35C15F-86E6-4845-8EE6-3ED24374B2A6}" type="presOf" srcId="{AABC8CC6-29D2-4C81-8647-778E0F6CDBA4}" destId="{D6DA9DAD-BE1E-47F2-A4AC-8405E73F05E5}" srcOrd="0" destOrd="0" presId="urn:microsoft.com/office/officeart/2005/8/layout/list1"/>
    <dgm:cxn modelId="{5709EA3B-40BC-4021-B4BF-239525D287C9}" srcId="{D3D04401-0DDF-4D4F-8AAB-98CE9EF2A94F}" destId="{F86FCFB9-E9A0-4D7A-8848-7288AA0E73CB}" srcOrd="0" destOrd="0" parTransId="{DA46C832-7C1C-43D2-986A-5EC6D972092A}" sibTransId="{113010E0-14D4-4A8F-93E8-74AE6B1E648F}"/>
    <dgm:cxn modelId="{84A97A8D-8D59-427F-912A-4A44D9748218}" type="presOf" srcId="{E8FBE370-CF73-4E4B-9490-4DF0CB36C4D6}" destId="{5D2E4432-BEBB-417D-A9C2-8E4287975950}" srcOrd="0" destOrd="0" presId="urn:microsoft.com/office/officeart/2005/8/layout/list1"/>
    <dgm:cxn modelId="{80B85FE1-61CD-4BFA-A56D-12765919E3AD}" srcId="{64C63FFD-DAAB-4ABF-AACB-EC935071C23B}" destId="{E722DA9A-B39B-4DD1-AEDD-5EDF340EDED3}" srcOrd="0" destOrd="0" parTransId="{68D41D8B-ACF9-47DC-8688-4B320CECF386}" sibTransId="{55882AC5-3B7A-40BE-B6EA-2471D6CE6E70}"/>
    <dgm:cxn modelId="{54C63CC7-71C3-4334-A3AF-BBB75BD67BC3}" type="presOf" srcId="{D9BE4A94-C786-47B3-9E8C-A0DF7EF08503}" destId="{6DDA6952-35DE-4AF2-95C5-F53D2D8B0DD1}" srcOrd="0" destOrd="0" presId="urn:microsoft.com/office/officeart/2005/8/layout/list1"/>
    <dgm:cxn modelId="{30839643-648F-4877-99DE-665F79AC7ACC}" type="presOf" srcId="{64C63FFD-DAAB-4ABF-AACB-EC935071C23B}" destId="{BA16971F-D868-4943-BB88-42F6F91DE2D4}" srcOrd="0" destOrd="0" presId="urn:microsoft.com/office/officeart/2005/8/layout/list1"/>
    <dgm:cxn modelId="{69F97158-4413-428F-BFB2-CA0917DDE4D2}" type="presOf" srcId="{FC5C6CFA-3518-46B5-A119-8792B3331823}" destId="{3BB8C412-0D46-4ADF-9B9D-733C582124CB}" srcOrd="0" destOrd="0" presId="urn:microsoft.com/office/officeart/2005/8/layout/list1"/>
    <dgm:cxn modelId="{0B6A123D-DB72-4798-B731-4AC84436F1E4}" type="presOf" srcId="{E722DA9A-B39B-4DD1-AEDD-5EDF340EDED3}" destId="{459C0C00-88DF-4EE5-B46F-A279751A8DED}" srcOrd="0" destOrd="0" presId="urn:microsoft.com/office/officeart/2005/8/layout/list1"/>
    <dgm:cxn modelId="{1E3B6792-5C1F-4D1C-BDC9-650B1AE333C2}" type="presOf" srcId="{E8FBE370-CF73-4E4B-9490-4DF0CB36C4D6}" destId="{473FAC66-B169-4D64-B60C-CEF47EA6678A}" srcOrd="1" destOrd="0" presId="urn:microsoft.com/office/officeart/2005/8/layout/list1"/>
    <dgm:cxn modelId="{651F91B0-863B-4B98-8638-FE29B4001122}" srcId="{E8FBE370-CF73-4E4B-9490-4DF0CB36C4D6}" destId="{D9BE4A94-C786-47B3-9E8C-A0DF7EF08503}" srcOrd="0" destOrd="0" parTransId="{02EC70AB-C524-4DBC-8FEB-04B6A6518F34}" sibTransId="{0BFE34F3-9121-4F7F-8B9D-9B01F051F6A4}"/>
    <dgm:cxn modelId="{377EEC98-50F1-4BD3-BFA4-375AEDD0391E}" type="presOf" srcId="{F86FCFB9-E9A0-4D7A-8848-7288AA0E73CB}" destId="{F3278FAE-B7D4-45C3-A80A-FEA079561338}" srcOrd="0" destOrd="0" presId="urn:microsoft.com/office/officeart/2005/8/layout/list1"/>
    <dgm:cxn modelId="{9CD61431-B114-480C-BE8B-7C27C6CE1A56}" srcId="{64C63FFD-DAAB-4ABF-AACB-EC935071C23B}" destId="{E8FBE370-CF73-4E4B-9490-4DF0CB36C4D6}" srcOrd="1" destOrd="0" parTransId="{C858B1CE-3C16-4D66-9187-9AFCC47EAEE6}" sibTransId="{DE6F725D-201B-4D90-AE9C-C66B34537EEE}"/>
    <dgm:cxn modelId="{E39F4C74-4AA1-438D-A4E3-835C71F079DE}" type="presOf" srcId="{AABC8CC6-29D2-4C81-8647-778E0F6CDBA4}" destId="{B9FC34E2-3E29-4A69-BF17-612BEF5CE971}" srcOrd="1" destOrd="0" presId="urn:microsoft.com/office/officeart/2005/8/layout/list1"/>
    <dgm:cxn modelId="{76FED7CE-DEDA-49B0-BF04-F90392895058}" type="presParOf" srcId="{BA16971F-D868-4943-BB88-42F6F91DE2D4}" destId="{3099EDFC-7F75-488D-AF03-7D38784E1751}" srcOrd="0" destOrd="0" presId="urn:microsoft.com/office/officeart/2005/8/layout/list1"/>
    <dgm:cxn modelId="{DAEAE9BE-B4D0-4DE8-9091-06C1B9D66946}" type="presParOf" srcId="{3099EDFC-7F75-488D-AF03-7D38784E1751}" destId="{459C0C00-88DF-4EE5-B46F-A279751A8DED}" srcOrd="0" destOrd="0" presId="urn:microsoft.com/office/officeart/2005/8/layout/list1"/>
    <dgm:cxn modelId="{D8960D26-47E2-436B-98A7-112AAE3BF32F}" type="presParOf" srcId="{3099EDFC-7F75-488D-AF03-7D38784E1751}" destId="{63079766-616E-44DE-B2C4-EBFB205645D3}" srcOrd="1" destOrd="0" presId="urn:microsoft.com/office/officeart/2005/8/layout/list1"/>
    <dgm:cxn modelId="{2B7D8220-5653-4B5F-8450-615CD4419911}" type="presParOf" srcId="{BA16971F-D868-4943-BB88-42F6F91DE2D4}" destId="{6CBA502F-C44E-46BE-8404-3CE410E7EC52}" srcOrd="1" destOrd="0" presId="urn:microsoft.com/office/officeart/2005/8/layout/list1"/>
    <dgm:cxn modelId="{A2A29DEA-EA1E-4387-ABE5-CDA1F1B339D8}" type="presParOf" srcId="{BA16971F-D868-4943-BB88-42F6F91DE2D4}" destId="{3BB8C412-0D46-4ADF-9B9D-733C582124CB}" srcOrd="2" destOrd="0" presId="urn:microsoft.com/office/officeart/2005/8/layout/list1"/>
    <dgm:cxn modelId="{74A7B734-4EC9-4D83-BEFC-67C60BB4E5BB}" type="presParOf" srcId="{BA16971F-D868-4943-BB88-42F6F91DE2D4}" destId="{5B307E65-D709-47C7-87E1-29ADF26080DA}" srcOrd="3" destOrd="0" presId="urn:microsoft.com/office/officeart/2005/8/layout/list1"/>
    <dgm:cxn modelId="{A3911F40-59FC-4965-8E4C-639A67A2620D}" type="presParOf" srcId="{BA16971F-D868-4943-BB88-42F6F91DE2D4}" destId="{168F27A1-1DAD-457F-AF5D-CA090DC77228}" srcOrd="4" destOrd="0" presId="urn:microsoft.com/office/officeart/2005/8/layout/list1"/>
    <dgm:cxn modelId="{CDBF68B9-5D6B-406B-8D33-9FC60DB1FB92}" type="presParOf" srcId="{168F27A1-1DAD-457F-AF5D-CA090DC77228}" destId="{5D2E4432-BEBB-417D-A9C2-8E4287975950}" srcOrd="0" destOrd="0" presId="urn:microsoft.com/office/officeart/2005/8/layout/list1"/>
    <dgm:cxn modelId="{EB53C514-E0FE-4F2F-9E98-B9B8E32F17C2}" type="presParOf" srcId="{168F27A1-1DAD-457F-AF5D-CA090DC77228}" destId="{473FAC66-B169-4D64-B60C-CEF47EA6678A}" srcOrd="1" destOrd="0" presId="urn:microsoft.com/office/officeart/2005/8/layout/list1"/>
    <dgm:cxn modelId="{4641DB5B-156C-430B-AD7D-7C787E0CF18D}" type="presParOf" srcId="{BA16971F-D868-4943-BB88-42F6F91DE2D4}" destId="{66A1CA45-2C67-4661-B28F-59D0F346FCE4}" srcOrd="5" destOrd="0" presId="urn:microsoft.com/office/officeart/2005/8/layout/list1"/>
    <dgm:cxn modelId="{61FF20C3-F41F-4160-B949-D52C22DB638A}" type="presParOf" srcId="{BA16971F-D868-4943-BB88-42F6F91DE2D4}" destId="{6DDA6952-35DE-4AF2-95C5-F53D2D8B0DD1}" srcOrd="6" destOrd="0" presId="urn:microsoft.com/office/officeart/2005/8/layout/list1"/>
    <dgm:cxn modelId="{EEEA0F54-F715-4AC2-8BBD-E69C5378FCB6}" type="presParOf" srcId="{BA16971F-D868-4943-BB88-42F6F91DE2D4}" destId="{3E6F6DCB-E553-4C67-9126-AE7497322B62}" srcOrd="7" destOrd="0" presId="urn:microsoft.com/office/officeart/2005/8/layout/list1"/>
    <dgm:cxn modelId="{0FD65812-A680-4292-9573-D18548739251}" type="presParOf" srcId="{BA16971F-D868-4943-BB88-42F6F91DE2D4}" destId="{04687245-8DED-4767-B802-F18074E3DE31}" srcOrd="8" destOrd="0" presId="urn:microsoft.com/office/officeart/2005/8/layout/list1"/>
    <dgm:cxn modelId="{59CFB7BA-8EB7-458A-9F41-B6A0409BA027}" type="presParOf" srcId="{04687245-8DED-4767-B802-F18074E3DE31}" destId="{60F7B323-E69B-457B-A4B8-F3AFC516D53C}" srcOrd="0" destOrd="0" presId="urn:microsoft.com/office/officeart/2005/8/layout/list1"/>
    <dgm:cxn modelId="{D6F16948-7305-41BF-854E-EACDADB7E123}" type="presParOf" srcId="{04687245-8DED-4767-B802-F18074E3DE31}" destId="{E895D26E-4917-453E-B912-E4571E714AA8}" srcOrd="1" destOrd="0" presId="urn:microsoft.com/office/officeart/2005/8/layout/list1"/>
    <dgm:cxn modelId="{2CFF9EC9-CF20-47DE-AE91-2D29EA739497}" type="presParOf" srcId="{BA16971F-D868-4943-BB88-42F6F91DE2D4}" destId="{5EB1AE04-A587-433C-A823-4422C1585890}" srcOrd="9" destOrd="0" presId="urn:microsoft.com/office/officeart/2005/8/layout/list1"/>
    <dgm:cxn modelId="{6979583C-72D0-4692-9F27-0CC548719373}" type="presParOf" srcId="{BA16971F-D868-4943-BB88-42F6F91DE2D4}" destId="{F3278FAE-B7D4-45C3-A80A-FEA079561338}" srcOrd="10" destOrd="0" presId="urn:microsoft.com/office/officeart/2005/8/layout/list1"/>
    <dgm:cxn modelId="{6EF63BEA-C7DB-4D2E-A497-1692ADEC921B}" type="presParOf" srcId="{BA16971F-D868-4943-BB88-42F6F91DE2D4}" destId="{60C9FEC3-730A-44AD-8788-DCFAE1096B81}" srcOrd="11" destOrd="0" presId="urn:microsoft.com/office/officeart/2005/8/layout/list1"/>
    <dgm:cxn modelId="{4B990930-8E05-4C8F-8648-D2CD5B62941B}" type="presParOf" srcId="{BA16971F-D868-4943-BB88-42F6F91DE2D4}" destId="{61090693-40DC-46D5-87BA-D90DB4137F4C}" srcOrd="12" destOrd="0" presId="urn:microsoft.com/office/officeart/2005/8/layout/list1"/>
    <dgm:cxn modelId="{2B11543E-597F-47CE-A56C-2E8BA2E3D044}" type="presParOf" srcId="{61090693-40DC-46D5-87BA-D90DB4137F4C}" destId="{D6DA9DAD-BE1E-47F2-A4AC-8405E73F05E5}" srcOrd="0" destOrd="0" presId="urn:microsoft.com/office/officeart/2005/8/layout/list1"/>
    <dgm:cxn modelId="{32983433-743E-4967-99C4-822C693B7CCF}" type="presParOf" srcId="{61090693-40DC-46D5-87BA-D90DB4137F4C}" destId="{B9FC34E2-3E29-4A69-BF17-612BEF5CE971}" srcOrd="1" destOrd="0" presId="urn:microsoft.com/office/officeart/2005/8/layout/list1"/>
    <dgm:cxn modelId="{B405F829-7025-46EC-A2AB-D47ADEA2ABA3}" type="presParOf" srcId="{BA16971F-D868-4943-BB88-42F6F91DE2D4}" destId="{F9F43D7C-BD7E-41D3-94CA-B1C5E3BB0427}" srcOrd="13" destOrd="0" presId="urn:microsoft.com/office/officeart/2005/8/layout/list1"/>
    <dgm:cxn modelId="{E5FE6491-E65A-4FE9-8306-8ECDEE1289CD}" type="presParOf" srcId="{BA16971F-D868-4943-BB88-42F6F91DE2D4}" destId="{B7D7BF13-A266-4145-A77A-92D3070A19C8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64C63FFD-DAAB-4ABF-AACB-EC935071C23B}" type="doc">
      <dgm:prSet loTypeId="urn:microsoft.com/office/officeart/2005/8/layout/list1" loCatId="list" qsTypeId="urn:microsoft.com/office/officeart/2005/8/quickstyle/simple2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E722DA9A-B39B-4DD1-AEDD-5EDF340EDED3}">
      <dgm:prSet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pPr latinLnBrk="1"/>
          <a:r>
            <a:rPr lang="en-US" altLang="ko-KR" dirty="0" smtClean="0"/>
            <a:t>update_winapp2</a:t>
          </a:r>
          <a:endParaRPr lang="en-US" dirty="0"/>
        </a:p>
      </dgm:t>
    </dgm:pt>
    <dgm:pt modelId="{68D41D8B-ACF9-47DC-8688-4B320CECF386}" type="parTrans" cxnId="{80B85FE1-61CD-4BFA-A56D-12765919E3AD}">
      <dgm:prSet/>
      <dgm:spPr/>
      <dgm:t>
        <a:bodyPr/>
        <a:lstStyle/>
        <a:p>
          <a:endParaRPr lang="en-US"/>
        </a:p>
      </dgm:t>
    </dgm:pt>
    <dgm:pt modelId="{55882AC5-3B7A-40BE-B6EA-2471D6CE6E70}" type="sibTrans" cxnId="{80B85FE1-61CD-4BFA-A56D-12765919E3AD}">
      <dgm:prSet/>
      <dgm:spPr/>
      <dgm:t>
        <a:bodyPr/>
        <a:lstStyle/>
        <a:p>
          <a:endParaRPr lang="en-US"/>
        </a:p>
      </dgm:t>
    </dgm:pt>
    <dgm:pt modelId="{E8FBE370-CF73-4E4B-9490-4DF0CB36C4D6}">
      <dgm:prSet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en-US" altLang="ko-KR" dirty="0" err="1" smtClean="0"/>
            <a:t>user_agent</a:t>
          </a:r>
          <a:r>
            <a:rPr lang="en-US" altLang="ko-KR" dirty="0" smtClean="0"/>
            <a:t>()</a:t>
          </a:r>
          <a:endParaRPr lang="en-US" dirty="0"/>
        </a:p>
      </dgm:t>
    </dgm:pt>
    <dgm:pt modelId="{C858B1CE-3C16-4D66-9187-9AFCC47EAEE6}" type="parTrans" cxnId="{9CD61431-B114-480C-BE8B-7C27C6CE1A56}">
      <dgm:prSet/>
      <dgm:spPr/>
      <dgm:t>
        <a:bodyPr/>
        <a:lstStyle/>
        <a:p>
          <a:endParaRPr lang="en-US"/>
        </a:p>
      </dgm:t>
    </dgm:pt>
    <dgm:pt modelId="{DE6F725D-201B-4D90-AE9C-C66B34537EEE}" type="sibTrans" cxnId="{9CD61431-B114-480C-BE8B-7C27C6CE1A56}">
      <dgm:prSet/>
      <dgm:spPr/>
      <dgm:t>
        <a:bodyPr/>
        <a:lstStyle/>
        <a:p>
          <a:endParaRPr lang="en-US"/>
        </a:p>
      </dgm:t>
    </dgm:pt>
    <dgm:pt modelId="{D9BE4A94-C786-47B3-9E8C-A0DF7EF08503}">
      <dgm:prSet/>
      <dgm:spPr/>
      <dgm:t>
        <a:bodyPr/>
        <a:lstStyle/>
        <a:p>
          <a:r>
            <a:rPr lang="ko-KR" altLang="en-US" dirty="0" smtClean="0"/>
            <a:t>사용자의 문자열을 반환하는 함수</a:t>
          </a:r>
          <a:endParaRPr lang="en-US" dirty="0"/>
        </a:p>
      </dgm:t>
    </dgm:pt>
    <dgm:pt modelId="{02EC70AB-C524-4DBC-8FEB-04B6A6518F34}" type="parTrans" cxnId="{651F91B0-863B-4B98-8638-FE29B4001122}">
      <dgm:prSet/>
      <dgm:spPr/>
      <dgm:t>
        <a:bodyPr/>
        <a:lstStyle/>
        <a:p>
          <a:endParaRPr lang="en-US"/>
        </a:p>
      </dgm:t>
    </dgm:pt>
    <dgm:pt modelId="{0BFE34F3-9121-4F7F-8B9D-9B01F051F6A4}" type="sibTrans" cxnId="{651F91B0-863B-4B98-8638-FE29B4001122}">
      <dgm:prSet/>
      <dgm:spPr/>
      <dgm:t>
        <a:bodyPr/>
        <a:lstStyle/>
        <a:p>
          <a:endParaRPr lang="en-US"/>
        </a:p>
      </dgm:t>
    </dgm:pt>
    <dgm:pt modelId="{3C0AFC34-A8AF-42FC-B5CF-7344D47BF80A}">
      <dgm:prSet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en-US" altLang="ko-KR" dirty="0" err="1" smtClean="0"/>
            <a:t>update_dialog</a:t>
          </a:r>
          <a:r>
            <a:rPr lang="en-US" altLang="ko-KR" dirty="0" smtClean="0"/>
            <a:t>(parent, updates)</a:t>
          </a:r>
          <a:endParaRPr lang="en-US" dirty="0"/>
        </a:p>
      </dgm:t>
    </dgm:pt>
    <dgm:pt modelId="{C02C1131-C197-45E4-BAB2-93609912B112}" type="parTrans" cxnId="{4FA31346-E553-4683-84D2-19C6FD02686A}">
      <dgm:prSet/>
      <dgm:spPr/>
      <dgm:t>
        <a:bodyPr/>
        <a:lstStyle/>
        <a:p>
          <a:endParaRPr lang="en-US"/>
        </a:p>
      </dgm:t>
    </dgm:pt>
    <dgm:pt modelId="{DAB3BC60-913D-4B2B-8AE6-D3CDEDD58E2E}" type="sibTrans" cxnId="{4FA31346-E553-4683-84D2-19C6FD02686A}">
      <dgm:prSet/>
      <dgm:spPr/>
      <dgm:t>
        <a:bodyPr/>
        <a:lstStyle/>
        <a:p>
          <a:endParaRPr lang="en-US"/>
        </a:p>
      </dgm:t>
    </dgm:pt>
    <dgm:pt modelId="{D3D04401-0DDF-4D4F-8AAB-98CE9EF2A94F}">
      <dgm:prSet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pPr latinLnBrk="1"/>
          <a:r>
            <a:rPr lang="en-US" altLang="ko-KR" dirty="0" err="1" smtClean="0"/>
            <a:t>check_updates</a:t>
          </a:r>
          <a:endParaRPr lang="en-US" dirty="0"/>
        </a:p>
      </dgm:t>
    </dgm:pt>
    <dgm:pt modelId="{8B3B957A-E9FF-49B4-B09E-760657B01A4C}" type="parTrans" cxnId="{588EDC92-CEED-445E-BE5D-D23C99EBEEC1}">
      <dgm:prSet/>
      <dgm:spPr/>
      <dgm:t>
        <a:bodyPr/>
        <a:lstStyle/>
        <a:p>
          <a:pPr latinLnBrk="1"/>
          <a:endParaRPr lang="ko-KR" altLang="en-US"/>
        </a:p>
      </dgm:t>
    </dgm:pt>
    <dgm:pt modelId="{927D4909-EF65-4D58-99DE-CAD05C7E40B8}" type="sibTrans" cxnId="{588EDC92-CEED-445E-BE5D-D23C99EBEEC1}">
      <dgm:prSet/>
      <dgm:spPr/>
      <dgm:t>
        <a:bodyPr/>
        <a:lstStyle/>
        <a:p>
          <a:pPr latinLnBrk="1"/>
          <a:endParaRPr lang="ko-KR" altLang="en-US"/>
        </a:p>
      </dgm:t>
    </dgm:pt>
    <dgm:pt modelId="{22B0BB97-0E30-4AE3-A672-11B74DF5AF79}">
      <dgm:prSet/>
      <dgm:spPr/>
      <dgm:t>
        <a:bodyPr/>
        <a:lstStyle/>
        <a:p>
          <a:r>
            <a:rPr lang="ko-KR" altLang="en-US" dirty="0" smtClean="0"/>
            <a:t>업데이트에 버전번호와 </a:t>
          </a:r>
          <a:r>
            <a:rPr lang="en-US" altLang="en-US" dirty="0" smtClean="0"/>
            <a:t>URL</a:t>
          </a:r>
          <a:r>
            <a:rPr lang="ko-KR" altLang="en-US" dirty="0" smtClean="0"/>
            <a:t>이 포함되게 하는 함수</a:t>
          </a:r>
          <a:endParaRPr lang="en-US" dirty="0"/>
        </a:p>
      </dgm:t>
    </dgm:pt>
    <dgm:pt modelId="{BFB8F55F-2F83-4D67-9DEE-55C8A62471FC}" type="sibTrans" cxnId="{862F9693-2509-4697-9377-BE24F3D639E5}">
      <dgm:prSet/>
      <dgm:spPr/>
      <dgm:t>
        <a:bodyPr/>
        <a:lstStyle/>
        <a:p>
          <a:endParaRPr lang="en-US"/>
        </a:p>
      </dgm:t>
    </dgm:pt>
    <dgm:pt modelId="{BAFAE694-2590-4A94-9BF4-4B20EF58EDD6}" type="parTrans" cxnId="{862F9693-2509-4697-9377-BE24F3D639E5}">
      <dgm:prSet/>
      <dgm:spPr/>
      <dgm:t>
        <a:bodyPr/>
        <a:lstStyle/>
        <a:p>
          <a:endParaRPr lang="en-US"/>
        </a:p>
      </dgm:t>
    </dgm:pt>
    <dgm:pt modelId="{6E2035DF-804C-42E5-9DF1-54CF76ED305D}">
      <dgm:prSet/>
      <dgm:spPr>
        <a:solidFill>
          <a:schemeClr val="bg1"/>
        </a:solidFill>
      </dgm:spPr>
      <dgm:t>
        <a:bodyPr/>
        <a:lstStyle/>
        <a:p>
          <a:pPr latinLnBrk="1"/>
          <a:r>
            <a:rPr lang="ko-KR" altLang="en-US" smtClean="0"/>
            <a:t>인터넷을 통해 업데이트를 확인하는 메소드</a:t>
          </a:r>
          <a:endParaRPr lang="en-US" dirty="0"/>
        </a:p>
      </dgm:t>
    </dgm:pt>
    <dgm:pt modelId="{E84BEADA-B4A5-45F4-9F8E-7D0504BDB8DE}" type="parTrans" cxnId="{B2258167-06F2-4FBD-9683-A21E89BBC3F3}">
      <dgm:prSet/>
      <dgm:spPr/>
      <dgm:t>
        <a:bodyPr/>
        <a:lstStyle/>
        <a:p>
          <a:pPr latinLnBrk="1"/>
          <a:endParaRPr lang="ko-KR" altLang="en-US"/>
        </a:p>
      </dgm:t>
    </dgm:pt>
    <dgm:pt modelId="{B66276CB-90A9-48E1-A831-025E3E779272}" type="sibTrans" cxnId="{B2258167-06F2-4FBD-9683-A21E89BBC3F3}">
      <dgm:prSet/>
      <dgm:spPr/>
      <dgm:t>
        <a:bodyPr/>
        <a:lstStyle/>
        <a:p>
          <a:pPr latinLnBrk="1"/>
          <a:endParaRPr lang="ko-KR" altLang="en-US"/>
        </a:p>
      </dgm:t>
    </dgm:pt>
    <dgm:pt modelId="{0415A2D6-8A65-49D8-9373-C7F428BABFAC}">
      <dgm:prSet/>
      <dgm:spPr>
        <a:solidFill>
          <a:schemeClr val="bg1"/>
        </a:solidFill>
      </dgm:spPr>
      <dgm:t>
        <a:bodyPr/>
        <a:lstStyle/>
        <a:p>
          <a:pPr latinLnBrk="1"/>
          <a:r>
            <a:rPr lang="ko-KR" altLang="en-US" smtClean="0"/>
            <a:t>최신 </a:t>
          </a:r>
          <a:r>
            <a:rPr lang="en-US" altLang="en-US" smtClean="0"/>
            <a:t>wunapp2.ini file</a:t>
          </a:r>
          <a:r>
            <a:rPr lang="ko-KR" altLang="en-US" smtClean="0"/>
            <a:t>을 다운로드 하는 함수</a:t>
          </a:r>
          <a:endParaRPr lang="en-US" dirty="0"/>
        </a:p>
      </dgm:t>
    </dgm:pt>
    <dgm:pt modelId="{234D1F2F-344E-4250-95CA-AEA955007E82}" type="parTrans" cxnId="{F3DECA0E-869F-414A-ACEC-38A2D2653B0F}">
      <dgm:prSet/>
      <dgm:spPr/>
      <dgm:t>
        <a:bodyPr/>
        <a:lstStyle/>
        <a:p>
          <a:pPr latinLnBrk="1"/>
          <a:endParaRPr lang="ko-KR" altLang="en-US"/>
        </a:p>
      </dgm:t>
    </dgm:pt>
    <dgm:pt modelId="{EDFB3F51-2693-44E5-8F8A-D5755466C905}" type="sibTrans" cxnId="{F3DECA0E-869F-414A-ACEC-38A2D2653B0F}">
      <dgm:prSet/>
      <dgm:spPr/>
      <dgm:t>
        <a:bodyPr/>
        <a:lstStyle/>
        <a:p>
          <a:pPr latinLnBrk="1"/>
          <a:endParaRPr lang="ko-KR" altLang="en-US"/>
        </a:p>
      </dgm:t>
    </dgm:pt>
    <dgm:pt modelId="{BA16971F-D868-4943-BB88-42F6F91DE2D4}" type="pres">
      <dgm:prSet presAssocID="{64C63FFD-DAAB-4ABF-AACB-EC935071C23B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099EDFC-7F75-488D-AF03-7D38784E1751}" type="pres">
      <dgm:prSet presAssocID="{E722DA9A-B39B-4DD1-AEDD-5EDF340EDED3}" presName="parentLin" presStyleCnt="0"/>
      <dgm:spPr/>
    </dgm:pt>
    <dgm:pt modelId="{459C0C00-88DF-4EE5-B46F-A279751A8DED}" type="pres">
      <dgm:prSet presAssocID="{E722DA9A-B39B-4DD1-AEDD-5EDF340EDED3}" presName="parentLeftMargin" presStyleLbl="node1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63079766-616E-44DE-B2C4-EBFB205645D3}" type="pres">
      <dgm:prSet presAssocID="{E722DA9A-B39B-4DD1-AEDD-5EDF340EDED3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CBA502F-C44E-46BE-8404-3CE410E7EC52}" type="pres">
      <dgm:prSet presAssocID="{E722DA9A-B39B-4DD1-AEDD-5EDF340EDED3}" presName="negativeSpace" presStyleCnt="0"/>
      <dgm:spPr/>
    </dgm:pt>
    <dgm:pt modelId="{3BB8C412-0D46-4ADF-9B9D-733C582124CB}" type="pres">
      <dgm:prSet presAssocID="{E722DA9A-B39B-4DD1-AEDD-5EDF340EDED3}" presName="childText" presStyleLbl="conFgAcc1" presStyleIdx="0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B307E65-D709-47C7-87E1-29ADF26080DA}" type="pres">
      <dgm:prSet presAssocID="{55882AC5-3B7A-40BE-B6EA-2471D6CE6E70}" presName="spaceBetweenRectangles" presStyleCnt="0"/>
      <dgm:spPr/>
    </dgm:pt>
    <dgm:pt modelId="{168F27A1-1DAD-457F-AF5D-CA090DC77228}" type="pres">
      <dgm:prSet presAssocID="{E8FBE370-CF73-4E4B-9490-4DF0CB36C4D6}" presName="parentLin" presStyleCnt="0"/>
      <dgm:spPr/>
    </dgm:pt>
    <dgm:pt modelId="{5D2E4432-BEBB-417D-A9C2-8E4287975950}" type="pres">
      <dgm:prSet presAssocID="{E8FBE370-CF73-4E4B-9490-4DF0CB36C4D6}" presName="parentLeftMargin" presStyleLbl="node1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473FAC66-B169-4D64-B60C-CEF47EA6678A}" type="pres">
      <dgm:prSet presAssocID="{E8FBE370-CF73-4E4B-9490-4DF0CB36C4D6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6A1CA45-2C67-4661-B28F-59D0F346FCE4}" type="pres">
      <dgm:prSet presAssocID="{E8FBE370-CF73-4E4B-9490-4DF0CB36C4D6}" presName="negativeSpace" presStyleCnt="0"/>
      <dgm:spPr/>
    </dgm:pt>
    <dgm:pt modelId="{6DDA6952-35DE-4AF2-95C5-F53D2D8B0DD1}" type="pres">
      <dgm:prSet presAssocID="{E8FBE370-CF73-4E4B-9490-4DF0CB36C4D6}" presName="childText" presStyleLbl="conFgAcc1" presStyleIdx="1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E6F6DCB-E553-4C67-9126-AE7497322B62}" type="pres">
      <dgm:prSet presAssocID="{DE6F725D-201B-4D90-AE9C-C66B34537EEE}" presName="spaceBetweenRectangles" presStyleCnt="0"/>
      <dgm:spPr/>
    </dgm:pt>
    <dgm:pt modelId="{AA21E39C-7613-4812-8B35-43C2B380D1D2}" type="pres">
      <dgm:prSet presAssocID="{3C0AFC34-A8AF-42FC-B5CF-7344D47BF80A}" presName="parentLin" presStyleCnt="0"/>
      <dgm:spPr/>
    </dgm:pt>
    <dgm:pt modelId="{0C0FBBD4-B854-4D18-BD14-C8D4D7DF9A4D}" type="pres">
      <dgm:prSet presAssocID="{3C0AFC34-A8AF-42FC-B5CF-7344D47BF80A}" presName="parentLeftMargin" presStyleLbl="node1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8DA22448-2C23-4C4A-A2A3-AA8973A5272D}" type="pres">
      <dgm:prSet presAssocID="{3C0AFC34-A8AF-42FC-B5CF-7344D47BF80A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C07A760-E18C-41FA-8B1A-4C1EAFA28006}" type="pres">
      <dgm:prSet presAssocID="{3C0AFC34-A8AF-42FC-B5CF-7344D47BF80A}" presName="negativeSpace" presStyleCnt="0"/>
      <dgm:spPr/>
    </dgm:pt>
    <dgm:pt modelId="{ADC6044C-990A-4390-B7CE-2C2C70ED51C9}" type="pres">
      <dgm:prSet presAssocID="{3C0AFC34-A8AF-42FC-B5CF-7344D47BF80A}" presName="childText" presStyleLbl="conFgAcc1" presStyleIdx="2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911EE93-BAF1-4887-AA54-D1449F6D6E38}" type="pres">
      <dgm:prSet presAssocID="{DAB3BC60-913D-4B2B-8AE6-D3CDEDD58E2E}" presName="spaceBetweenRectangles" presStyleCnt="0"/>
      <dgm:spPr/>
    </dgm:pt>
    <dgm:pt modelId="{04687245-8DED-4767-B802-F18074E3DE31}" type="pres">
      <dgm:prSet presAssocID="{D3D04401-0DDF-4D4F-8AAB-98CE9EF2A94F}" presName="parentLin" presStyleCnt="0"/>
      <dgm:spPr/>
    </dgm:pt>
    <dgm:pt modelId="{60F7B323-E69B-457B-A4B8-F3AFC516D53C}" type="pres">
      <dgm:prSet presAssocID="{D3D04401-0DDF-4D4F-8AAB-98CE9EF2A94F}" presName="parentLeftMargin" presStyleLbl="node1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E895D26E-4917-453E-B912-E4571E714AA8}" type="pres">
      <dgm:prSet presAssocID="{D3D04401-0DDF-4D4F-8AAB-98CE9EF2A94F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EB1AE04-A587-433C-A823-4422C1585890}" type="pres">
      <dgm:prSet presAssocID="{D3D04401-0DDF-4D4F-8AAB-98CE9EF2A94F}" presName="negativeSpace" presStyleCnt="0"/>
      <dgm:spPr/>
    </dgm:pt>
    <dgm:pt modelId="{F3278FAE-B7D4-45C3-A80A-FEA079561338}" type="pres">
      <dgm:prSet presAssocID="{D3D04401-0DDF-4D4F-8AAB-98CE9EF2A94F}" presName="childText" presStyleLbl="conFgAcc1" presStyleIdx="3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651F91B0-863B-4B98-8638-FE29B4001122}" srcId="{E8FBE370-CF73-4E4B-9490-4DF0CB36C4D6}" destId="{D9BE4A94-C786-47B3-9E8C-A0DF7EF08503}" srcOrd="0" destOrd="0" parTransId="{02EC70AB-C524-4DBC-8FEB-04B6A6518F34}" sibTransId="{0BFE34F3-9121-4F7F-8B9D-9B01F051F6A4}"/>
    <dgm:cxn modelId="{4FA31346-E553-4683-84D2-19C6FD02686A}" srcId="{64C63FFD-DAAB-4ABF-AACB-EC935071C23B}" destId="{3C0AFC34-A8AF-42FC-B5CF-7344D47BF80A}" srcOrd="2" destOrd="0" parTransId="{C02C1131-C197-45E4-BAB2-93609912B112}" sibTransId="{DAB3BC60-913D-4B2B-8AE6-D3CDEDD58E2E}"/>
    <dgm:cxn modelId="{F4726E14-A350-4F17-AFB6-7225FCFA024E}" type="presOf" srcId="{64C63FFD-DAAB-4ABF-AACB-EC935071C23B}" destId="{BA16971F-D868-4943-BB88-42F6F91DE2D4}" srcOrd="0" destOrd="0" presId="urn:microsoft.com/office/officeart/2005/8/layout/list1"/>
    <dgm:cxn modelId="{9CD61431-B114-480C-BE8B-7C27C6CE1A56}" srcId="{64C63FFD-DAAB-4ABF-AACB-EC935071C23B}" destId="{E8FBE370-CF73-4E4B-9490-4DF0CB36C4D6}" srcOrd="1" destOrd="0" parTransId="{C858B1CE-3C16-4D66-9187-9AFCC47EAEE6}" sibTransId="{DE6F725D-201B-4D90-AE9C-C66B34537EEE}"/>
    <dgm:cxn modelId="{80B85FE1-61CD-4BFA-A56D-12765919E3AD}" srcId="{64C63FFD-DAAB-4ABF-AACB-EC935071C23B}" destId="{E722DA9A-B39B-4DD1-AEDD-5EDF340EDED3}" srcOrd="0" destOrd="0" parTransId="{68D41D8B-ACF9-47DC-8688-4B320CECF386}" sibTransId="{55882AC5-3B7A-40BE-B6EA-2471D6CE6E70}"/>
    <dgm:cxn modelId="{65A7850D-452B-41C0-A4C6-0384A04E17F1}" type="presOf" srcId="{22B0BB97-0E30-4AE3-A672-11B74DF5AF79}" destId="{ADC6044C-990A-4390-B7CE-2C2C70ED51C9}" srcOrd="0" destOrd="0" presId="urn:microsoft.com/office/officeart/2005/8/layout/list1"/>
    <dgm:cxn modelId="{940EFD61-C1AA-4B7D-AB7E-87684F34EB3B}" type="presOf" srcId="{D3D04401-0DDF-4D4F-8AAB-98CE9EF2A94F}" destId="{E895D26E-4917-453E-B912-E4571E714AA8}" srcOrd="1" destOrd="0" presId="urn:microsoft.com/office/officeart/2005/8/layout/list1"/>
    <dgm:cxn modelId="{F3DECA0E-869F-414A-ACEC-38A2D2653B0F}" srcId="{E722DA9A-B39B-4DD1-AEDD-5EDF340EDED3}" destId="{0415A2D6-8A65-49D8-9373-C7F428BABFAC}" srcOrd="0" destOrd="0" parTransId="{234D1F2F-344E-4250-95CA-AEA955007E82}" sibTransId="{EDFB3F51-2693-44E5-8F8A-D5755466C905}"/>
    <dgm:cxn modelId="{CFEE1DAE-6EEA-472D-85E0-DD4A0AC9CA4D}" type="presOf" srcId="{E8FBE370-CF73-4E4B-9490-4DF0CB36C4D6}" destId="{5D2E4432-BEBB-417D-A9C2-8E4287975950}" srcOrd="0" destOrd="0" presId="urn:microsoft.com/office/officeart/2005/8/layout/list1"/>
    <dgm:cxn modelId="{94D251AC-2A4C-4088-A8D4-EC8B188DF3CD}" type="presOf" srcId="{E722DA9A-B39B-4DD1-AEDD-5EDF340EDED3}" destId="{63079766-616E-44DE-B2C4-EBFB205645D3}" srcOrd="1" destOrd="0" presId="urn:microsoft.com/office/officeart/2005/8/layout/list1"/>
    <dgm:cxn modelId="{C4B8D4FF-3C07-42C9-9DBC-EC8C93881D13}" type="presOf" srcId="{3C0AFC34-A8AF-42FC-B5CF-7344D47BF80A}" destId="{8DA22448-2C23-4C4A-A2A3-AA8973A5272D}" srcOrd="1" destOrd="0" presId="urn:microsoft.com/office/officeart/2005/8/layout/list1"/>
    <dgm:cxn modelId="{B2258167-06F2-4FBD-9683-A21E89BBC3F3}" srcId="{D3D04401-0DDF-4D4F-8AAB-98CE9EF2A94F}" destId="{6E2035DF-804C-42E5-9DF1-54CF76ED305D}" srcOrd="0" destOrd="0" parTransId="{E84BEADA-B4A5-45F4-9F8E-7D0504BDB8DE}" sibTransId="{B66276CB-90A9-48E1-A831-025E3E779272}"/>
    <dgm:cxn modelId="{F7677F6E-9D24-4C90-AB60-82C596B7F7C7}" type="presOf" srcId="{3C0AFC34-A8AF-42FC-B5CF-7344D47BF80A}" destId="{0C0FBBD4-B854-4D18-BD14-C8D4D7DF9A4D}" srcOrd="0" destOrd="0" presId="urn:microsoft.com/office/officeart/2005/8/layout/list1"/>
    <dgm:cxn modelId="{0888ED1C-DE2F-4BE5-8B7C-E79908776541}" type="presOf" srcId="{E8FBE370-CF73-4E4B-9490-4DF0CB36C4D6}" destId="{473FAC66-B169-4D64-B60C-CEF47EA6678A}" srcOrd="1" destOrd="0" presId="urn:microsoft.com/office/officeart/2005/8/layout/list1"/>
    <dgm:cxn modelId="{2A196832-2202-4932-9380-55A283EDD21C}" type="presOf" srcId="{D3D04401-0DDF-4D4F-8AAB-98CE9EF2A94F}" destId="{60F7B323-E69B-457B-A4B8-F3AFC516D53C}" srcOrd="0" destOrd="0" presId="urn:microsoft.com/office/officeart/2005/8/layout/list1"/>
    <dgm:cxn modelId="{E7C5047A-F748-48D5-BE8F-A1C3EFC09797}" type="presOf" srcId="{E722DA9A-B39B-4DD1-AEDD-5EDF340EDED3}" destId="{459C0C00-88DF-4EE5-B46F-A279751A8DED}" srcOrd="0" destOrd="0" presId="urn:microsoft.com/office/officeart/2005/8/layout/list1"/>
    <dgm:cxn modelId="{588EDC92-CEED-445E-BE5D-D23C99EBEEC1}" srcId="{64C63FFD-DAAB-4ABF-AACB-EC935071C23B}" destId="{D3D04401-0DDF-4D4F-8AAB-98CE9EF2A94F}" srcOrd="3" destOrd="0" parTransId="{8B3B957A-E9FF-49B4-B09E-760657B01A4C}" sibTransId="{927D4909-EF65-4D58-99DE-CAD05C7E40B8}"/>
    <dgm:cxn modelId="{862F9693-2509-4697-9377-BE24F3D639E5}" srcId="{3C0AFC34-A8AF-42FC-B5CF-7344D47BF80A}" destId="{22B0BB97-0E30-4AE3-A672-11B74DF5AF79}" srcOrd="0" destOrd="0" parTransId="{BAFAE694-2590-4A94-9BF4-4B20EF58EDD6}" sibTransId="{BFB8F55F-2F83-4D67-9DEE-55C8A62471FC}"/>
    <dgm:cxn modelId="{8B8E0E7D-D458-4E62-8419-5B7923BA828E}" type="presOf" srcId="{D9BE4A94-C786-47B3-9E8C-A0DF7EF08503}" destId="{6DDA6952-35DE-4AF2-95C5-F53D2D8B0DD1}" srcOrd="0" destOrd="0" presId="urn:microsoft.com/office/officeart/2005/8/layout/list1"/>
    <dgm:cxn modelId="{D4A7A380-ABDD-420A-A92F-4844886C1661}" type="presOf" srcId="{6E2035DF-804C-42E5-9DF1-54CF76ED305D}" destId="{F3278FAE-B7D4-45C3-A80A-FEA079561338}" srcOrd="0" destOrd="0" presId="urn:microsoft.com/office/officeart/2005/8/layout/list1"/>
    <dgm:cxn modelId="{08DB0AE8-68EB-44AF-BCBA-3F489C71AE8C}" type="presOf" srcId="{0415A2D6-8A65-49D8-9373-C7F428BABFAC}" destId="{3BB8C412-0D46-4ADF-9B9D-733C582124CB}" srcOrd="0" destOrd="0" presId="urn:microsoft.com/office/officeart/2005/8/layout/list1"/>
    <dgm:cxn modelId="{E23BAA8B-DC44-44BD-9386-543DA4B5E7A5}" type="presParOf" srcId="{BA16971F-D868-4943-BB88-42F6F91DE2D4}" destId="{3099EDFC-7F75-488D-AF03-7D38784E1751}" srcOrd="0" destOrd="0" presId="urn:microsoft.com/office/officeart/2005/8/layout/list1"/>
    <dgm:cxn modelId="{28B8B2C0-BA7D-4EFE-B115-7C2AB69F9107}" type="presParOf" srcId="{3099EDFC-7F75-488D-AF03-7D38784E1751}" destId="{459C0C00-88DF-4EE5-B46F-A279751A8DED}" srcOrd="0" destOrd="0" presId="urn:microsoft.com/office/officeart/2005/8/layout/list1"/>
    <dgm:cxn modelId="{4F372534-AE41-4B67-B93B-4CA4224F965D}" type="presParOf" srcId="{3099EDFC-7F75-488D-AF03-7D38784E1751}" destId="{63079766-616E-44DE-B2C4-EBFB205645D3}" srcOrd="1" destOrd="0" presId="urn:microsoft.com/office/officeart/2005/8/layout/list1"/>
    <dgm:cxn modelId="{CE651F75-9514-4CF9-8605-9267D6425AEA}" type="presParOf" srcId="{BA16971F-D868-4943-BB88-42F6F91DE2D4}" destId="{6CBA502F-C44E-46BE-8404-3CE410E7EC52}" srcOrd="1" destOrd="0" presId="urn:microsoft.com/office/officeart/2005/8/layout/list1"/>
    <dgm:cxn modelId="{72759984-3823-4645-924F-B2ACC17E31CE}" type="presParOf" srcId="{BA16971F-D868-4943-BB88-42F6F91DE2D4}" destId="{3BB8C412-0D46-4ADF-9B9D-733C582124CB}" srcOrd="2" destOrd="0" presId="urn:microsoft.com/office/officeart/2005/8/layout/list1"/>
    <dgm:cxn modelId="{1FAB01F7-13B0-48F9-AF33-81A3A31F1D55}" type="presParOf" srcId="{BA16971F-D868-4943-BB88-42F6F91DE2D4}" destId="{5B307E65-D709-47C7-87E1-29ADF26080DA}" srcOrd="3" destOrd="0" presId="urn:microsoft.com/office/officeart/2005/8/layout/list1"/>
    <dgm:cxn modelId="{6C87F63B-7E55-4AAD-98A5-3A0B8E856A75}" type="presParOf" srcId="{BA16971F-D868-4943-BB88-42F6F91DE2D4}" destId="{168F27A1-1DAD-457F-AF5D-CA090DC77228}" srcOrd="4" destOrd="0" presId="urn:microsoft.com/office/officeart/2005/8/layout/list1"/>
    <dgm:cxn modelId="{A59F7801-5974-4C0F-92AB-E3F9D64E14BC}" type="presParOf" srcId="{168F27A1-1DAD-457F-AF5D-CA090DC77228}" destId="{5D2E4432-BEBB-417D-A9C2-8E4287975950}" srcOrd="0" destOrd="0" presId="urn:microsoft.com/office/officeart/2005/8/layout/list1"/>
    <dgm:cxn modelId="{2C47E7D8-001F-4F06-A54E-E757A42AB57A}" type="presParOf" srcId="{168F27A1-1DAD-457F-AF5D-CA090DC77228}" destId="{473FAC66-B169-4D64-B60C-CEF47EA6678A}" srcOrd="1" destOrd="0" presId="urn:microsoft.com/office/officeart/2005/8/layout/list1"/>
    <dgm:cxn modelId="{3D7BE9F1-F12C-465B-B264-B2B10B64513B}" type="presParOf" srcId="{BA16971F-D868-4943-BB88-42F6F91DE2D4}" destId="{66A1CA45-2C67-4661-B28F-59D0F346FCE4}" srcOrd="5" destOrd="0" presId="urn:microsoft.com/office/officeart/2005/8/layout/list1"/>
    <dgm:cxn modelId="{0B7A21D2-9E78-4065-8CAC-E2C57573A131}" type="presParOf" srcId="{BA16971F-D868-4943-BB88-42F6F91DE2D4}" destId="{6DDA6952-35DE-4AF2-95C5-F53D2D8B0DD1}" srcOrd="6" destOrd="0" presId="urn:microsoft.com/office/officeart/2005/8/layout/list1"/>
    <dgm:cxn modelId="{4D2BC6DA-94C8-4999-8439-AA9C95721026}" type="presParOf" srcId="{BA16971F-D868-4943-BB88-42F6F91DE2D4}" destId="{3E6F6DCB-E553-4C67-9126-AE7497322B62}" srcOrd="7" destOrd="0" presId="urn:microsoft.com/office/officeart/2005/8/layout/list1"/>
    <dgm:cxn modelId="{224BEFAD-35FC-4101-8134-E449CCE63BE2}" type="presParOf" srcId="{BA16971F-D868-4943-BB88-42F6F91DE2D4}" destId="{AA21E39C-7613-4812-8B35-43C2B380D1D2}" srcOrd="8" destOrd="0" presId="urn:microsoft.com/office/officeart/2005/8/layout/list1"/>
    <dgm:cxn modelId="{C12D3134-0DE7-4913-873C-5A3761AF1662}" type="presParOf" srcId="{AA21E39C-7613-4812-8B35-43C2B380D1D2}" destId="{0C0FBBD4-B854-4D18-BD14-C8D4D7DF9A4D}" srcOrd="0" destOrd="0" presId="urn:microsoft.com/office/officeart/2005/8/layout/list1"/>
    <dgm:cxn modelId="{4EB53E6F-8C42-441A-8138-947D446BBF01}" type="presParOf" srcId="{AA21E39C-7613-4812-8B35-43C2B380D1D2}" destId="{8DA22448-2C23-4C4A-A2A3-AA8973A5272D}" srcOrd="1" destOrd="0" presId="urn:microsoft.com/office/officeart/2005/8/layout/list1"/>
    <dgm:cxn modelId="{90FCA0F9-D57D-4B11-80CD-4413AED2A043}" type="presParOf" srcId="{BA16971F-D868-4943-BB88-42F6F91DE2D4}" destId="{DC07A760-E18C-41FA-8B1A-4C1EAFA28006}" srcOrd="9" destOrd="0" presId="urn:microsoft.com/office/officeart/2005/8/layout/list1"/>
    <dgm:cxn modelId="{22642F85-A274-4CA2-9A5F-0E87E10AEF0F}" type="presParOf" srcId="{BA16971F-D868-4943-BB88-42F6F91DE2D4}" destId="{ADC6044C-990A-4390-B7CE-2C2C70ED51C9}" srcOrd="10" destOrd="0" presId="urn:microsoft.com/office/officeart/2005/8/layout/list1"/>
    <dgm:cxn modelId="{2C8050C5-F81C-4185-B29C-9D36737082F4}" type="presParOf" srcId="{BA16971F-D868-4943-BB88-42F6F91DE2D4}" destId="{C911EE93-BAF1-4887-AA54-D1449F6D6E38}" srcOrd="11" destOrd="0" presId="urn:microsoft.com/office/officeart/2005/8/layout/list1"/>
    <dgm:cxn modelId="{C8947B1A-FD5D-4D1B-9927-76A8DA4B2CDE}" type="presParOf" srcId="{BA16971F-D868-4943-BB88-42F6F91DE2D4}" destId="{04687245-8DED-4767-B802-F18074E3DE31}" srcOrd="12" destOrd="0" presId="urn:microsoft.com/office/officeart/2005/8/layout/list1"/>
    <dgm:cxn modelId="{A5DE6B19-E8E6-47A8-A893-DDC167C59213}" type="presParOf" srcId="{04687245-8DED-4767-B802-F18074E3DE31}" destId="{60F7B323-E69B-457B-A4B8-F3AFC516D53C}" srcOrd="0" destOrd="0" presId="urn:microsoft.com/office/officeart/2005/8/layout/list1"/>
    <dgm:cxn modelId="{6FFA6D31-D163-4944-A4AA-026E1AC9C964}" type="presParOf" srcId="{04687245-8DED-4767-B802-F18074E3DE31}" destId="{E895D26E-4917-453E-B912-E4571E714AA8}" srcOrd="1" destOrd="0" presId="urn:microsoft.com/office/officeart/2005/8/layout/list1"/>
    <dgm:cxn modelId="{32AAD29F-52F5-4F1E-A8BE-6D0A0539EA02}" type="presParOf" srcId="{BA16971F-D868-4943-BB88-42F6F91DE2D4}" destId="{5EB1AE04-A587-433C-A823-4422C1585890}" srcOrd="13" destOrd="0" presId="urn:microsoft.com/office/officeart/2005/8/layout/list1"/>
    <dgm:cxn modelId="{EF9C9611-C25D-4204-B985-B5D1567A443A}" type="presParOf" srcId="{BA16971F-D868-4943-BB88-42F6F91DE2D4}" destId="{F3278FAE-B7D4-45C3-A80A-FEA079561338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64C63FFD-DAAB-4ABF-AACB-EC935071C23B}" type="doc">
      <dgm:prSet loTypeId="urn:microsoft.com/office/officeart/2005/8/layout/list1" loCatId="list" qsTypeId="urn:microsoft.com/office/officeart/2005/8/quickstyle/simple2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E722DA9A-B39B-4DD1-AEDD-5EDF340EDED3}">
      <dgm:prSet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pPr latinLnBrk="1"/>
          <a:r>
            <a:rPr lang="en-US" altLang="ko-KR" dirty="0" smtClean="0"/>
            <a:t>Worker </a:t>
          </a:r>
          <a:r>
            <a:rPr lang="ko-KR" altLang="ko-KR" dirty="0" smtClean="0"/>
            <a:t>클래스</a:t>
          </a:r>
          <a:r>
            <a:rPr lang="en-US" altLang="ko-KR" dirty="0" smtClean="0"/>
            <a:t> - </a:t>
          </a:r>
          <a:r>
            <a:rPr lang="ko-KR" altLang="ko-KR" dirty="0" err="1" smtClean="0"/>
            <a:t>미리보기</a:t>
          </a:r>
          <a:r>
            <a:rPr lang="ko-KR" altLang="ko-KR" dirty="0" smtClean="0"/>
            <a:t> 또는 삭제 작업 수행하는 클래스</a:t>
          </a:r>
          <a:endParaRPr lang="en-US" dirty="0"/>
        </a:p>
      </dgm:t>
    </dgm:pt>
    <dgm:pt modelId="{68D41D8B-ACF9-47DC-8688-4B320CECF386}" type="parTrans" cxnId="{80B85FE1-61CD-4BFA-A56D-12765919E3AD}">
      <dgm:prSet/>
      <dgm:spPr/>
      <dgm:t>
        <a:bodyPr/>
        <a:lstStyle/>
        <a:p>
          <a:endParaRPr lang="en-US"/>
        </a:p>
      </dgm:t>
    </dgm:pt>
    <dgm:pt modelId="{55882AC5-3B7A-40BE-B6EA-2471D6CE6E70}" type="sibTrans" cxnId="{80B85FE1-61CD-4BFA-A56D-12765919E3AD}">
      <dgm:prSet/>
      <dgm:spPr/>
      <dgm:t>
        <a:bodyPr/>
        <a:lstStyle/>
        <a:p>
          <a:endParaRPr lang="en-US"/>
        </a:p>
      </dgm:t>
    </dgm:pt>
    <dgm:pt modelId="{FC5C6CFA-3518-46B5-A119-8792B3331823}">
      <dgm:prSet custT="1"/>
      <dgm:spPr/>
      <dgm:t>
        <a:bodyPr/>
        <a:lstStyle/>
        <a:p>
          <a:r>
            <a:rPr lang="en-US" altLang="en-US" sz="2000" dirty="0" smtClean="0"/>
            <a:t>__</a:t>
          </a:r>
          <a:r>
            <a:rPr lang="en-US" altLang="en-US" sz="2000" dirty="0" err="1" smtClean="0"/>
            <a:t>init</a:t>
          </a:r>
          <a:r>
            <a:rPr lang="en-US" altLang="en-US" sz="2000" dirty="0" smtClean="0"/>
            <a:t>__(self, </a:t>
          </a:r>
          <a:r>
            <a:rPr lang="en-US" altLang="en-US" sz="2000" dirty="0" err="1" smtClean="0"/>
            <a:t>ui</a:t>
          </a:r>
          <a:r>
            <a:rPr lang="en-US" altLang="en-US" sz="2000" dirty="0" smtClean="0"/>
            <a:t>, </a:t>
          </a:r>
          <a:r>
            <a:rPr lang="en-US" altLang="en-US" sz="2000" dirty="0" err="1" smtClean="0"/>
            <a:t>really_delete</a:t>
          </a:r>
          <a:r>
            <a:rPr lang="en-US" altLang="en-US" sz="2000" dirty="0" smtClean="0"/>
            <a:t>, operations)</a:t>
          </a:r>
          <a:endParaRPr lang="en-US" sz="2000" dirty="0"/>
        </a:p>
      </dgm:t>
    </dgm:pt>
    <dgm:pt modelId="{2C381090-28E0-4680-A825-1ACC8DC8F35A}" type="sibTrans" cxnId="{C95BA9EF-C9E5-40EA-8383-222FD2B5CE40}">
      <dgm:prSet/>
      <dgm:spPr/>
      <dgm:t>
        <a:bodyPr/>
        <a:lstStyle/>
        <a:p>
          <a:endParaRPr lang="en-US"/>
        </a:p>
      </dgm:t>
    </dgm:pt>
    <dgm:pt modelId="{37179567-B19C-4776-B975-92FC76CB0F24}" type="parTrans" cxnId="{C95BA9EF-C9E5-40EA-8383-222FD2B5CE40}">
      <dgm:prSet/>
      <dgm:spPr/>
      <dgm:t>
        <a:bodyPr/>
        <a:lstStyle/>
        <a:p>
          <a:endParaRPr lang="en-US"/>
        </a:p>
      </dgm:t>
    </dgm:pt>
    <dgm:pt modelId="{91D4B5C7-BDF7-419D-9B13-6F3B005B09E8}">
      <dgm:prSet custT="1"/>
      <dgm:spPr/>
      <dgm:t>
        <a:bodyPr/>
        <a:lstStyle/>
        <a:p>
          <a:pPr latinLnBrk="1"/>
          <a:r>
            <a:rPr lang="en-US" altLang="en-US" sz="2000" dirty="0" smtClean="0"/>
            <a:t>-Worker</a:t>
          </a:r>
          <a:r>
            <a:rPr lang="ko-KR" altLang="en-US" sz="2000" dirty="0" smtClean="0"/>
            <a:t>를 생성하는 함수</a:t>
          </a:r>
        </a:p>
      </dgm:t>
    </dgm:pt>
    <dgm:pt modelId="{BCDDDA8A-C5DB-4788-858A-891470676C85}" type="parTrans" cxnId="{E7DD92F5-2868-493B-97F3-AA228A5171B4}">
      <dgm:prSet/>
      <dgm:spPr/>
      <dgm:t>
        <a:bodyPr/>
        <a:lstStyle/>
        <a:p>
          <a:pPr latinLnBrk="1"/>
          <a:endParaRPr lang="ko-KR" altLang="en-US"/>
        </a:p>
      </dgm:t>
    </dgm:pt>
    <dgm:pt modelId="{85FAC13D-0137-4C39-BEE9-52DB30A6269E}" type="sibTrans" cxnId="{E7DD92F5-2868-493B-97F3-AA228A5171B4}">
      <dgm:prSet/>
      <dgm:spPr/>
      <dgm:t>
        <a:bodyPr/>
        <a:lstStyle/>
        <a:p>
          <a:pPr latinLnBrk="1"/>
          <a:endParaRPr lang="ko-KR" altLang="en-US"/>
        </a:p>
      </dgm:t>
    </dgm:pt>
    <dgm:pt modelId="{AF5F3C3F-94D4-4D93-B4DD-59E636C8D48E}">
      <dgm:prSet custT="1"/>
      <dgm:spPr/>
      <dgm:t>
        <a:bodyPr/>
        <a:lstStyle/>
        <a:p>
          <a:pPr latinLnBrk="1"/>
          <a:r>
            <a:rPr lang="en-US" altLang="en-US" sz="2000" dirty="0" err="1" smtClean="0"/>
            <a:t>print_exception</a:t>
          </a:r>
          <a:r>
            <a:rPr lang="en-US" altLang="en-US" sz="2000" dirty="0" smtClean="0"/>
            <a:t>(self, operation)</a:t>
          </a:r>
          <a:endParaRPr lang="ko-KR" altLang="en-US" sz="2000" dirty="0" smtClean="0"/>
        </a:p>
      </dgm:t>
    </dgm:pt>
    <dgm:pt modelId="{D791E191-2436-467A-BEF9-D9FAEF3B1551}" type="parTrans" cxnId="{D14135FC-4E6F-4D1B-88E5-87336FD0B34F}">
      <dgm:prSet/>
      <dgm:spPr/>
      <dgm:t>
        <a:bodyPr/>
        <a:lstStyle/>
        <a:p>
          <a:pPr latinLnBrk="1"/>
          <a:endParaRPr lang="ko-KR" altLang="en-US"/>
        </a:p>
      </dgm:t>
    </dgm:pt>
    <dgm:pt modelId="{38D0FE71-E8B0-46D2-8DF8-2D6D0D39CF5A}" type="sibTrans" cxnId="{D14135FC-4E6F-4D1B-88E5-87336FD0B34F}">
      <dgm:prSet/>
      <dgm:spPr/>
      <dgm:t>
        <a:bodyPr/>
        <a:lstStyle/>
        <a:p>
          <a:pPr latinLnBrk="1"/>
          <a:endParaRPr lang="ko-KR" altLang="en-US"/>
        </a:p>
      </dgm:t>
    </dgm:pt>
    <dgm:pt modelId="{EEF11670-8302-4E7B-A0C4-0C0F1A56B2EE}">
      <dgm:prSet custT="1"/>
      <dgm:spPr/>
      <dgm:t>
        <a:bodyPr/>
        <a:lstStyle/>
        <a:p>
          <a:pPr latinLnBrk="1"/>
          <a:r>
            <a:rPr lang="en-US" altLang="ko-KR" sz="2000" dirty="0" smtClean="0"/>
            <a:t>-</a:t>
          </a:r>
          <a:r>
            <a:rPr lang="ko-KR" altLang="en-US" sz="2000" dirty="0" smtClean="0"/>
            <a:t>예외를 보여주는 함수</a:t>
          </a:r>
        </a:p>
      </dgm:t>
    </dgm:pt>
    <dgm:pt modelId="{AD703731-7C79-424A-8BC0-17523C98ED2D}" type="parTrans" cxnId="{3F2A0B59-6884-4EB1-86B2-626B6019542B}">
      <dgm:prSet/>
      <dgm:spPr/>
      <dgm:t>
        <a:bodyPr/>
        <a:lstStyle/>
        <a:p>
          <a:pPr latinLnBrk="1"/>
          <a:endParaRPr lang="ko-KR" altLang="en-US"/>
        </a:p>
      </dgm:t>
    </dgm:pt>
    <dgm:pt modelId="{98A051A2-88AD-4277-BA71-1B9E8BCFDE55}" type="sibTrans" cxnId="{3F2A0B59-6884-4EB1-86B2-626B6019542B}">
      <dgm:prSet/>
      <dgm:spPr/>
      <dgm:t>
        <a:bodyPr/>
        <a:lstStyle/>
        <a:p>
          <a:pPr latinLnBrk="1"/>
          <a:endParaRPr lang="ko-KR" altLang="en-US"/>
        </a:p>
      </dgm:t>
    </dgm:pt>
    <dgm:pt modelId="{A9F441D3-2227-468C-BBDC-A983C74C7FAB}">
      <dgm:prSet custT="1"/>
      <dgm:spPr/>
      <dgm:t>
        <a:bodyPr/>
        <a:lstStyle/>
        <a:p>
          <a:pPr latinLnBrk="1"/>
          <a:r>
            <a:rPr lang="en-US" altLang="en-US" sz="2000" dirty="0" smtClean="0"/>
            <a:t>run(self)</a:t>
          </a:r>
          <a:endParaRPr lang="ko-KR" altLang="en-US" sz="2000" dirty="0" smtClean="0"/>
        </a:p>
      </dgm:t>
    </dgm:pt>
    <dgm:pt modelId="{CFB9FD86-3051-4301-A1B4-B810BA3F0748}" type="parTrans" cxnId="{251F0B56-7E05-4942-BA2F-654ACD0C397A}">
      <dgm:prSet/>
      <dgm:spPr/>
      <dgm:t>
        <a:bodyPr/>
        <a:lstStyle/>
        <a:p>
          <a:pPr latinLnBrk="1"/>
          <a:endParaRPr lang="ko-KR" altLang="en-US"/>
        </a:p>
      </dgm:t>
    </dgm:pt>
    <dgm:pt modelId="{890B8316-7CFB-4ACF-8091-5494821CDD52}" type="sibTrans" cxnId="{251F0B56-7E05-4942-BA2F-654ACD0C397A}">
      <dgm:prSet/>
      <dgm:spPr/>
      <dgm:t>
        <a:bodyPr/>
        <a:lstStyle/>
        <a:p>
          <a:pPr latinLnBrk="1"/>
          <a:endParaRPr lang="ko-KR" altLang="en-US"/>
        </a:p>
      </dgm:t>
    </dgm:pt>
    <dgm:pt modelId="{E82471DF-21D9-47AB-9AF2-6BAF6E2AC920}">
      <dgm:prSet custT="1"/>
      <dgm:spPr/>
      <dgm:t>
        <a:bodyPr/>
        <a:lstStyle/>
        <a:p>
          <a:pPr latinLnBrk="1"/>
          <a:r>
            <a:rPr lang="en-US" altLang="en-US" sz="2000" dirty="0" smtClean="0"/>
            <a:t>-cleaning</a:t>
          </a:r>
          <a:r>
            <a:rPr lang="ko-KR" altLang="en-US" sz="2000" dirty="0" smtClean="0"/>
            <a:t>을 수행하는 함수</a:t>
          </a:r>
        </a:p>
      </dgm:t>
    </dgm:pt>
    <dgm:pt modelId="{83BF9C27-65CB-4F49-B354-FBAAF04669C2}" type="parTrans" cxnId="{6F0E0E13-2B17-45D5-9088-4DD091644544}">
      <dgm:prSet/>
      <dgm:spPr/>
      <dgm:t>
        <a:bodyPr/>
        <a:lstStyle/>
        <a:p>
          <a:pPr latinLnBrk="1"/>
          <a:endParaRPr lang="ko-KR" altLang="en-US"/>
        </a:p>
      </dgm:t>
    </dgm:pt>
    <dgm:pt modelId="{96DB5C87-0F21-4579-92A2-ED66A843DDC2}" type="sibTrans" cxnId="{6F0E0E13-2B17-45D5-9088-4DD091644544}">
      <dgm:prSet/>
      <dgm:spPr/>
      <dgm:t>
        <a:bodyPr/>
        <a:lstStyle/>
        <a:p>
          <a:pPr latinLnBrk="1"/>
          <a:endParaRPr lang="ko-KR" altLang="en-US"/>
        </a:p>
      </dgm:t>
    </dgm:pt>
    <dgm:pt modelId="{3B844164-63E2-4B60-9B6E-EACB05958D5D}">
      <dgm:prSet custT="1"/>
      <dgm:spPr/>
      <dgm:t>
        <a:bodyPr/>
        <a:lstStyle/>
        <a:p>
          <a:pPr latinLnBrk="1"/>
          <a:r>
            <a:rPr lang="en-US" altLang="en-US" sz="2000" dirty="0" err="1" smtClean="0"/>
            <a:t>run_operations</a:t>
          </a:r>
          <a:r>
            <a:rPr lang="en-US" altLang="en-US" sz="2000" dirty="0" smtClean="0"/>
            <a:t>(self, </a:t>
          </a:r>
          <a:r>
            <a:rPr lang="en-US" altLang="en-US" sz="2000" dirty="0" err="1" smtClean="0"/>
            <a:t>my_operations</a:t>
          </a:r>
          <a:r>
            <a:rPr lang="en-US" altLang="en-US" sz="2000" dirty="0" smtClean="0"/>
            <a:t>)</a:t>
          </a:r>
          <a:endParaRPr lang="ko-KR" altLang="en-US" sz="2000" dirty="0" smtClean="0"/>
        </a:p>
      </dgm:t>
    </dgm:pt>
    <dgm:pt modelId="{DCC86E36-C4F1-410C-8A54-1E47B2209228}" type="parTrans" cxnId="{7AED792B-E84F-423F-ABB4-95ED7744E546}">
      <dgm:prSet/>
      <dgm:spPr/>
      <dgm:t>
        <a:bodyPr/>
        <a:lstStyle/>
        <a:p>
          <a:pPr latinLnBrk="1"/>
          <a:endParaRPr lang="ko-KR" altLang="en-US"/>
        </a:p>
      </dgm:t>
    </dgm:pt>
    <dgm:pt modelId="{887CF42E-CCF6-430E-A0A0-9AF046E17F34}" type="sibTrans" cxnId="{7AED792B-E84F-423F-ABB4-95ED7744E546}">
      <dgm:prSet/>
      <dgm:spPr/>
      <dgm:t>
        <a:bodyPr/>
        <a:lstStyle/>
        <a:p>
          <a:pPr latinLnBrk="1"/>
          <a:endParaRPr lang="ko-KR" altLang="en-US"/>
        </a:p>
      </dgm:t>
    </dgm:pt>
    <dgm:pt modelId="{58C943B6-46EA-4A5E-9289-A4D231FF3A08}">
      <dgm:prSet custT="1"/>
      <dgm:spPr/>
      <dgm:t>
        <a:bodyPr/>
        <a:lstStyle/>
        <a:p>
          <a:pPr latinLnBrk="1"/>
          <a:r>
            <a:rPr lang="en-US" altLang="ko-KR" sz="2000" dirty="0" smtClean="0"/>
            <a:t>-</a:t>
          </a:r>
          <a:r>
            <a:rPr lang="ko-KR" altLang="en-US" sz="2000" dirty="0" smtClean="0"/>
            <a:t>일련의 작업을 실행</a:t>
          </a:r>
          <a:r>
            <a:rPr lang="en-US" altLang="en-US" sz="2000" dirty="0" smtClean="0"/>
            <a:t>(</a:t>
          </a:r>
          <a:r>
            <a:rPr lang="ko-KR" altLang="en-US" sz="2000" dirty="0" smtClean="0"/>
            <a:t>일반</a:t>
          </a:r>
          <a:r>
            <a:rPr lang="en-US" altLang="en-US" sz="2000" dirty="0" smtClean="0"/>
            <a:t>, </a:t>
          </a:r>
          <a:r>
            <a:rPr lang="ko-KR" altLang="en-US" sz="2000" dirty="0" smtClean="0"/>
            <a:t>메모리</a:t>
          </a:r>
          <a:r>
            <a:rPr lang="en-US" altLang="en-US" sz="2000" dirty="0" smtClean="0"/>
            <a:t>, </a:t>
          </a:r>
          <a:r>
            <a:rPr lang="ko-KR" altLang="en-US" sz="2000" dirty="0" smtClean="0"/>
            <a:t>여유디스크 공간</a:t>
          </a:r>
          <a:r>
            <a:rPr lang="en-US" altLang="en-US" sz="2000" dirty="0" smtClean="0"/>
            <a:t>)</a:t>
          </a:r>
          <a:r>
            <a:rPr lang="ko-KR" altLang="en-US" sz="2000" dirty="0" smtClean="0"/>
            <a:t>을 하는 함수</a:t>
          </a:r>
        </a:p>
      </dgm:t>
    </dgm:pt>
    <dgm:pt modelId="{6BA3D1B7-B275-40CA-98B9-2383CD5F8214}" type="parTrans" cxnId="{CA4BB5F3-828F-4AC5-891E-7579B9544581}">
      <dgm:prSet/>
      <dgm:spPr/>
      <dgm:t>
        <a:bodyPr/>
        <a:lstStyle/>
        <a:p>
          <a:pPr latinLnBrk="1"/>
          <a:endParaRPr lang="ko-KR" altLang="en-US"/>
        </a:p>
      </dgm:t>
    </dgm:pt>
    <dgm:pt modelId="{E7FF47CF-E6DD-4DC2-896C-C70B1F8DD106}" type="sibTrans" cxnId="{CA4BB5F3-828F-4AC5-891E-7579B9544581}">
      <dgm:prSet/>
      <dgm:spPr/>
      <dgm:t>
        <a:bodyPr/>
        <a:lstStyle/>
        <a:p>
          <a:pPr latinLnBrk="1"/>
          <a:endParaRPr lang="ko-KR" altLang="en-US"/>
        </a:p>
      </dgm:t>
    </dgm:pt>
    <dgm:pt modelId="{BA16971F-D868-4943-BB88-42F6F91DE2D4}" type="pres">
      <dgm:prSet presAssocID="{64C63FFD-DAAB-4ABF-AACB-EC935071C23B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099EDFC-7F75-488D-AF03-7D38784E1751}" type="pres">
      <dgm:prSet presAssocID="{E722DA9A-B39B-4DD1-AEDD-5EDF340EDED3}" presName="parentLin" presStyleCnt="0"/>
      <dgm:spPr/>
    </dgm:pt>
    <dgm:pt modelId="{459C0C00-88DF-4EE5-B46F-A279751A8DED}" type="pres">
      <dgm:prSet presAssocID="{E722DA9A-B39B-4DD1-AEDD-5EDF340EDED3}" presName="parentLeftMargin" presStyleLbl="node1" presStyleIdx="0" presStyleCnt="1"/>
      <dgm:spPr/>
      <dgm:t>
        <a:bodyPr/>
        <a:lstStyle/>
        <a:p>
          <a:pPr latinLnBrk="1"/>
          <a:endParaRPr lang="ko-KR" altLang="en-US"/>
        </a:p>
      </dgm:t>
    </dgm:pt>
    <dgm:pt modelId="{63079766-616E-44DE-B2C4-EBFB205645D3}" type="pres">
      <dgm:prSet presAssocID="{E722DA9A-B39B-4DD1-AEDD-5EDF340EDED3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CBA502F-C44E-46BE-8404-3CE410E7EC52}" type="pres">
      <dgm:prSet presAssocID="{E722DA9A-B39B-4DD1-AEDD-5EDF340EDED3}" presName="negativeSpace" presStyleCnt="0"/>
      <dgm:spPr/>
    </dgm:pt>
    <dgm:pt modelId="{3BB8C412-0D46-4ADF-9B9D-733C582124CB}" type="pres">
      <dgm:prSet presAssocID="{E722DA9A-B39B-4DD1-AEDD-5EDF340EDED3}" presName="childText" presStyleLbl="conFgAcc1" presStyleIdx="0" presStyleCnt="1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7AED792B-E84F-423F-ABB4-95ED7744E546}" srcId="{E722DA9A-B39B-4DD1-AEDD-5EDF340EDED3}" destId="{3B844164-63E2-4B60-9B6E-EACB05958D5D}" srcOrd="3" destOrd="0" parTransId="{DCC86E36-C4F1-410C-8A54-1E47B2209228}" sibTransId="{887CF42E-CCF6-430E-A0A0-9AF046E17F34}"/>
    <dgm:cxn modelId="{B9F9C299-4578-41B2-902C-5B691936F808}" type="presOf" srcId="{3B844164-63E2-4B60-9B6E-EACB05958D5D}" destId="{3BB8C412-0D46-4ADF-9B9D-733C582124CB}" srcOrd="0" destOrd="6" presId="urn:microsoft.com/office/officeart/2005/8/layout/list1"/>
    <dgm:cxn modelId="{E7DD92F5-2868-493B-97F3-AA228A5171B4}" srcId="{FC5C6CFA-3518-46B5-A119-8792B3331823}" destId="{91D4B5C7-BDF7-419D-9B13-6F3B005B09E8}" srcOrd="0" destOrd="0" parTransId="{BCDDDA8A-C5DB-4788-858A-891470676C85}" sibTransId="{85FAC13D-0137-4C39-BEE9-52DB30A6269E}"/>
    <dgm:cxn modelId="{51E96177-9656-49C4-AD9A-985863E2C393}" type="presOf" srcId="{58C943B6-46EA-4A5E-9289-A4D231FF3A08}" destId="{3BB8C412-0D46-4ADF-9B9D-733C582124CB}" srcOrd="0" destOrd="7" presId="urn:microsoft.com/office/officeart/2005/8/layout/list1"/>
    <dgm:cxn modelId="{E3F35776-4632-4575-BB25-7F4F3B0EEADA}" type="presOf" srcId="{91D4B5C7-BDF7-419D-9B13-6F3B005B09E8}" destId="{3BB8C412-0D46-4ADF-9B9D-733C582124CB}" srcOrd="0" destOrd="1" presId="urn:microsoft.com/office/officeart/2005/8/layout/list1"/>
    <dgm:cxn modelId="{CA4BB5F3-828F-4AC5-891E-7579B9544581}" srcId="{3B844164-63E2-4B60-9B6E-EACB05958D5D}" destId="{58C943B6-46EA-4A5E-9289-A4D231FF3A08}" srcOrd="0" destOrd="0" parTransId="{6BA3D1B7-B275-40CA-98B9-2383CD5F8214}" sibTransId="{E7FF47CF-E6DD-4DC2-896C-C70B1F8DD106}"/>
    <dgm:cxn modelId="{C95BA9EF-C9E5-40EA-8383-222FD2B5CE40}" srcId="{E722DA9A-B39B-4DD1-AEDD-5EDF340EDED3}" destId="{FC5C6CFA-3518-46B5-A119-8792B3331823}" srcOrd="0" destOrd="0" parTransId="{37179567-B19C-4776-B975-92FC76CB0F24}" sibTransId="{2C381090-28E0-4680-A825-1ACC8DC8F35A}"/>
    <dgm:cxn modelId="{41DCBA33-3B21-4364-8B5A-1E87596D982A}" type="presOf" srcId="{A9F441D3-2227-468C-BBDC-A983C74C7FAB}" destId="{3BB8C412-0D46-4ADF-9B9D-733C582124CB}" srcOrd="0" destOrd="4" presId="urn:microsoft.com/office/officeart/2005/8/layout/list1"/>
    <dgm:cxn modelId="{45435ABA-E69D-4653-9DA5-35CE7398CA2C}" type="presOf" srcId="{FC5C6CFA-3518-46B5-A119-8792B3331823}" destId="{3BB8C412-0D46-4ADF-9B9D-733C582124CB}" srcOrd="0" destOrd="0" presId="urn:microsoft.com/office/officeart/2005/8/layout/list1"/>
    <dgm:cxn modelId="{80B85FE1-61CD-4BFA-A56D-12765919E3AD}" srcId="{64C63FFD-DAAB-4ABF-AACB-EC935071C23B}" destId="{E722DA9A-B39B-4DD1-AEDD-5EDF340EDED3}" srcOrd="0" destOrd="0" parTransId="{68D41D8B-ACF9-47DC-8688-4B320CECF386}" sibTransId="{55882AC5-3B7A-40BE-B6EA-2471D6CE6E70}"/>
    <dgm:cxn modelId="{251F0B56-7E05-4942-BA2F-654ACD0C397A}" srcId="{E722DA9A-B39B-4DD1-AEDD-5EDF340EDED3}" destId="{A9F441D3-2227-468C-BBDC-A983C74C7FAB}" srcOrd="2" destOrd="0" parTransId="{CFB9FD86-3051-4301-A1B4-B810BA3F0748}" sibTransId="{890B8316-7CFB-4ACF-8091-5494821CDD52}"/>
    <dgm:cxn modelId="{F840F666-BADE-40F7-8FA8-2A665C847966}" type="presOf" srcId="{EEF11670-8302-4E7B-A0C4-0C0F1A56B2EE}" destId="{3BB8C412-0D46-4ADF-9B9D-733C582124CB}" srcOrd="0" destOrd="3" presId="urn:microsoft.com/office/officeart/2005/8/layout/list1"/>
    <dgm:cxn modelId="{74CB7A80-1ADF-40FD-86B2-BC4832F15560}" type="presOf" srcId="{64C63FFD-DAAB-4ABF-AACB-EC935071C23B}" destId="{BA16971F-D868-4943-BB88-42F6F91DE2D4}" srcOrd="0" destOrd="0" presId="urn:microsoft.com/office/officeart/2005/8/layout/list1"/>
    <dgm:cxn modelId="{9D58C169-22F0-4B8D-BD54-2D5C1BB5217E}" type="presOf" srcId="{E722DA9A-B39B-4DD1-AEDD-5EDF340EDED3}" destId="{63079766-616E-44DE-B2C4-EBFB205645D3}" srcOrd="1" destOrd="0" presId="urn:microsoft.com/office/officeart/2005/8/layout/list1"/>
    <dgm:cxn modelId="{51863EAC-D024-4D73-8E00-17C647BBF1A1}" type="presOf" srcId="{E82471DF-21D9-47AB-9AF2-6BAF6E2AC920}" destId="{3BB8C412-0D46-4ADF-9B9D-733C582124CB}" srcOrd="0" destOrd="5" presId="urn:microsoft.com/office/officeart/2005/8/layout/list1"/>
    <dgm:cxn modelId="{C362361C-FD31-4FBF-B751-FD3AA5C5B698}" type="presOf" srcId="{E722DA9A-B39B-4DD1-AEDD-5EDF340EDED3}" destId="{459C0C00-88DF-4EE5-B46F-A279751A8DED}" srcOrd="0" destOrd="0" presId="urn:microsoft.com/office/officeart/2005/8/layout/list1"/>
    <dgm:cxn modelId="{D14135FC-4E6F-4D1B-88E5-87336FD0B34F}" srcId="{E722DA9A-B39B-4DD1-AEDD-5EDF340EDED3}" destId="{AF5F3C3F-94D4-4D93-B4DD-59E636C8D48E}" srcOrd="1" destOrd="0" parTransId="{D791E191-2436-467A-BEF9-D9FAEF3B1551}" sibTransId="{38D0FE71-E8B0-46D2-8DF8-2D6D0D39CF5A}"/>
    <dgm:cxn modelId="{3F2A0B59-6884-4EB1-86B2-626B6019542B}" srcId="{AF5F3C3F-94D4-4D93-B4DD-59E636C8D48E}" destId="{EEF11670-8302-4E7B-A0C4-0C0F1A56B2EE}" srcOrd="0" destOrd="0" parTransId="{AD703731-7C79-424A-8BC0-17523C98ED2D}" sibTransId="{98A051A2-88AD-4277-BA71-1B9E8BCFDE55}"/>
    <dgm:cxn modelId="{6F0E0E13-2B17-45D5-9088-4DD091644544}" srcId="{A9F441D3-2227-468C-BBDC-A983C74C7FAB}" destId="{E82471DF-21D9-47AB-9AF2-6BAF6E2AC920}" srcOrd="0" destOrd="0" parTransId="{83BF9C27-65CB-4F49-B354-FBAAF04669C2}" sibTransId="{96DB5C87-0F21-4579-92A2-ED66A843DDC2}"/>
    <dgm:cxn modelId="{092E6EAF-BB30-4638-96B0-DE65F2379E10}" type="presOf" srcId="{AF5F3C3F-94D4-4D93-B4DD-59E636C8D48E}" destId="{3BB8C412-0D46-4ADF-9B9D-733C582124CB}" srcOrd="0" destOrd="2" presId="urn:microsoft.com/office/officeart/2005/8/layout/list1"/>
    <dgm:cxn modelId="{DA18D5B2-8063-4DE4-8A01-3CA983376AB8}" type="presParOf" srcId="{BA16971F-D868-4943-BB88-42F6F91DE2D4}" destId="{3099EDFC-7F75-488D-AF03-7D38784E1751}" srcOrd="0" destOrd="0" presId="urn:microsoft.com/office/officeart/2005/8/layout/list1"/>
    <dgm:cxn modelId="{5767233E-20F5-4D25-B94E-CFD643912D81}" type="presParOf" srcId="{3099EDFC-7F75-488D-AF03-7D38784E1751}" destId="{459C0C00-88DF-4EE5-B46F-A279751A8DED}" srcOrd="0" destOrd="0" presId="urn:microsoft.com/office/officeart/2005/8/layout/list1"/>
    <dgm:cxn modelId="{69C47F6B-974E-43ED-9D2A-D755E8F344C6}" type="presParOf" srcId="{3099EDFC-7F75-488D-AF03-7D38784E1751}" destId="{63079766-616E-44DE-B2C4-EBFB205645D3}" srcOrd="1" destOrd="0" presId="urn:microsoft.com/office/officeart/2005/8/layout/list1"/>
    <dgm:cxn modelId="{0821323E-CEC5-4D87-A534-DD3ABA9BE269}" type="presParOf" srcId="{BA16971F-D868-4943-BB88-42F6F91DE2D4}" destId="{6CBA502F-C44E-46BE-8404-3CE410E7EC52}" srcOrd="1" destOrd="0" presId="urn:microsoft.com/office/officeart/2005/8/layout/list1"/>
    <dgm:cxn modelId="{F08C3E4B-2B2F-49BF-8463-0D929EFF2206}" type="presParOf" srcId="{BA16971F-D868-4943-BB88-42F6F91DE2D4}" destId="{3BB8C412-0D46-4ADF-9B9D-733C582124CB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4C63FFD-DAAB-4ABF-AACB-EC935071C23B}" type="doc">
      <dgm:prSet loTypeId="urn:microsoft.com/office/officeart/2005/8/layout/list1" loCatId="list" qsTypeId="urn:microsoft.com/office/officeart/2005/8/quickstyle/simple2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E722DA9A-B39B-4DD1-AEDD-5EDF340EDED3}">
      <dgm:prSet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pPr latinLnBrk="1"/>
          <a:r>
            <a:rPr lang="en-US" altLang="ko-KR" dirty="0" err="1" smtClean="0"/>
            <a:t>browse_folder</a:t>
          </a:r>
          <a:endParaRPr lang="en-US" dirty="0"/>
        </a:p>
      </dgm:t>
    </dgm:pt>
    <dgm:pt modelId="{68D41D8B-ACF9-47DC-8688-4B320CECF386}" type="parTrans" cxnId="{80B85FE1-61CD-4BFA-A56D-12765919E3AD}">
      <dgm:prSet/>
      <dgm:spPr/>
      <dgm:t>
        <a:bodyPr/>
        <a:lstStyle/>
        <a:p>
          <a:endParaRPr lang="en-US"/>
        </a:p>
      </dgm:t>
    </dgm:pt>
    <dgm:pt modelId="{55882AC5-3B7A-40BE-B6EA-2471D6CE6E70}" type="sibTrans" cxnId="{80B85FE1-61CD-4BFA-A56D-12765919E3AD}">
      <dgm:prSet/>
      <dgm:spPr/>
      <dgm:t>
        <a:bodyPr/>
        <a:lstStyle/>
        <a:p>
          <a:endParaRPr lang="en-US"/>
        </a:p>
      </dgm:t>
    </dgm:pt>
    <dgm:pt modelId="{FC5C6CFA-3518-46B5-A119-8792B3331823}">
      <dgm:prSet/>
      <dgm:spPr/>
      <dgm:t>
        <a:bodyPr/>
        <a:lstStyle/>
        <a:p>
          <a:r>
            <a:rPr lang="ko-KR" altLang="en-US" dirty="0" smtClean="0"/>
            <a:t>사용자에게 폴더를 선택하도록 한다</a:t>
          </a:r>
          <a:r>
            <a:rPr lang="en-US" altLang="ko-KR" dirty="0" smtClean="0"/>
            <a:t>. </a:t>
          </a:r>
          <a:r>
            <a:rPr lang="ko-KR" altLang="en-US" dirty="0" smtClean="0"/>
            <a:t>잘못된 경로 또는 경로가 없는 경우 반환 처리한다</a:t>
          </a:r>
          <a:r>
            <a:rPr lang="en-US" altLang="ko-KR" dirty="0" smtClean="0"/>
            <a:t>.</a:t>
          </a:r>
          <a:endParaRPr lang="en-US" dirty="0"/>
        </a:p>
      </dgm:t>
    </dgm:pt>
    <dgm:pt modelId="{37179567-B19C-4776-B975-92FC76CB0F24}" type="parTrans" cxnId="{C95BA9EF-C9E5-40EA-8383-222FD2B5CE40}">
      <dgm:prSet/>
      <dgm:spPr/>
      <dgm:t>
        <a:bodyPr/>
        <a:lstStyle/>
        <a:p>
          <a:endParaRPr lang="en-US"/>
        </a:p>
      </dgm:t>
    </dgm:pt>
    <dgm:pt modelId="{2C381090-28E0-4680-A825-1ACC8DC8F35A}" type="sibTrans" cxnId="{C95BA9EF-C9E5-40EA-8383-222FD2B5CE40}">
      <dgm:prSet/>
      <dgm:spPr/>
      <dgm:t>
        <a:bodyPr/>
        <a:lstStyle/>
        <a:p>
          <a:endParaRPr lang="en-US"/>
        </a:p>
      </dgm:t>
    </dgm:pt>
    <dgm:pt modelId="{E8FBE370-CF73-4E4B-9490-4DF0CB36C4D6}">
      <dgm:prSet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en-US" altLang="ko-KR" dirty="0" err="1" smtClean="0"/>
            <a:t>browse_file</a:t>
          </a:r>
          <a:endParaRPr lang="en-US" dirty="0"/>
        </a:p>
      </dgm:t>
    </dgm:pt>
    <dgm:pt modelId="{C858B1CE-3C16-4D66-9187-9AFCC47EAEE6}" type="parTrans" cxnId="{9CD61431-B114-480C-BE8B-7C27C6CE1A56}">
      <dgm:prSet/>
      <dgm:spPr/>
      <dgm:t>
        <a:bodyPr/>
        <a:lstStyle/>
        <a:p>
          <a:endParaRPr lang="en-US"/>
        </a:p>
      </dgm:t>
    </dgm:pt>
    <dgm:pt modelId="{DE6F725D-201B-4D90-AE9C-C66B34537EEE}" type="sibTrans" cxnId="{9CD61431-B114-480C-BE8B-7C27C6CE1A56}">
      <dgm:prSet/>
      <dgm:spPr/>
      <dgm:t>
        <a:bodyPr/>
        <a:lstStyle/>
        <a:p>
          <a:endParaRPr lang="en-US"/>
        </a:p>
      </dgm:t>
    </dgm:pt>
    <dgm:pt modelId="{D9BE4A94-C786-47B3-9E8C-A0DF7EF08503}">
      <dgm:prSet/>
      <dgm:spPr/>
      <dgm:t>
        <a:bodyPr/>
        <a:lstStyle/>
        <a:p>
          <a:r>
            <a:rPr lang="ko-KR" altLang="en-US" dirty="0" smtClean="0"/>
            <a:t>사용자에게 단일 파일을 선택하도록 한다</a:t>
          </a:r>
          <a:r>
            <a:rPr lang="en-US" altLang="ko-KR" dirty="0" smtClean="0"/>
            <a:t>.</a:t>
          </a:r>
          <a:endParaRPr lang="en-US" dirty="0"/>
        </a:p>
      </dgm:t>
    </dgm:pt>
    <dgm:pt modelId="{02EC70AB-C524-4DBC-8FEB-04B6A6518F34}" type="parTrans" cxnId="{651F91B0-863B-4B98-8638-FE29B4001122}">
      <dgm:prSet/>
      <dgm:spPr/>
      <dgm:t>
        <a:bodyPr/>
        <a:lstStyle/>
        <a:p>
          <a:endParaRPr lang="en-US"/>
        </a:p>
      </dgm:t>
    </dgm:pt>
    <dgm:pt modelId="{0BFE34F3-9121-4F7F-8B9D-9B01F051F6A4}" type="sibTrans" cxnId="{651F91B0-863B-4B98-8638-FE29B4001122}">
      <dgm:prSet/>
      <dgm:spPr/>
      <dgm:t>
        <a:bodyPr/>
        <a:lstStyle/>
        <a:p>
          <a:endParaRPr lang="en-US"/>
        </a:p>
      </dgm:t>
    </dgm:pt>
    <dgm:pt modelId="{3C0AFC34-A8AF-42FC-B5CF-7344D47BF80A}">
      <dgm:prSet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en-US" altLang="ko-KR" dirty="0" err="1" smtClean="0"/>
            <a:t>browse_files</a:t>
          </a:r>
          <a:endParaRPr lang="en-US" dirty="0"/>
        </a:p>
      </dgm:t>
    </dgm:pt>
    <dgm:pt modelId="{C02C1131-C197-45E4-BAB2-93609912B112}" type="parTrans" cxnId="{4FA31346-E553-4683-84D2-19C6FD02686A}">
      <dgm:prSet/>
      <dgm:spPr/>
      <dgm:t>
        <a:bodyPr/>
        <a:lstStyle/>
        <a:p>
          <a:endParaRPr lang="en-US"/>
        </a:p>
      </dgm:t>
    </dgm:pt>
    <dgm:pt modelId="{DAB3BC60-913D-4B2B-8AE6-D3CDEDD58E2E}" type="sibTrans" cxnId="{4FA31346-E553-4683-84D2-19C6FD02686A}">
      <dgm:prSet/>
      <dgm:spPr/>
      <dgm:t>
        <a:bodyPr/>
        <a:lstStyle/>
        <a:p>
          <a:endParaRPr lang="en-US"/>
        </a:p>
      </dgm:t>
    </dgm:pt>
    <dgm:pt modelId="{22B0BB97-0E30-4AE3-A672-11B74DF5AF79}">
      <dgm:prSet/>
      <dgm:spPr/>
      <dgm:t>
        <a:bodyPr/>
        <a:lstStyle/>
        <a:p>
          <a:r>
            <a:rPr lang="ko-KR" altLang="en-US" dirty="0" smtClean="0"/>
            <a:t>사용자에게 삭제할 파일을 여러 개 선택하도록 한다</a:t>
          </a:r>
          <a:r>
            <a:rPr lang="en-US" altLang="ko-KR" dirty="0" smtClean="0"/>
            <a:t>.</a:t>
          </a:r>
          <a:endParaRPr lang="en-US" dirty="0"/>
        </a:p>
      </dgm:t>
    </dgm:pt>
    <dgm:pt modelId="{BAFAE694-2590-4A94-9BF4-4B20EF58EDD6}" type="parTrans" cxnId="{862F9693-2509-4697-9377-BE24F3D639E5}">
      <dgm:prSet/>
      <dgm:spPr/>
      <dgm:t>
        <a:bodyPr/>
        <a:lstStyle/>
        <a:p>
          <a:endParaRPr lang="en-US"/>
        </a:p>
      </dgm:t>
    </dgm:pt>
    <dgm:pt modelId="{BFB8F55F-2F83-4D67-9DEE-55C8A62471FC}" type="sibTrans" cxnId="{862F9693-2509-4697-9377-BE24F3D639E5}">
      <dgm:prSet/>
      <dgm:spPr/>
      <dgm:t>
        <a:bodyPr/>
        <a:lstStyle/>
        <a:p>
          <a:endParaRPr lang="en-US"/>
        </a:p>
      </dgm:t>
    </dgm:pt>
    <dgm:pt modelId="{4E7F4B08-119E-4C40-8E78-592FC793181E}">
      <dgm:prSet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pPr latinLnBrk="1"/>
          <a:r>
            <a:rPr lang="en-US" altLang="ko-KR" dirty="0" err="1" smtClean="0"/>
            <a:t>open_url</a:t>
          </a:r>
          <a:endParaRPr lang="en-US" dirty="0"/>
        </a:p>
      </dgm:t>
    </dgm:pt>
    <dgm:pt modelId="{DE5C8599-481E-486B-9C82-FE872D0F98AA}" type="parTrans" cxnId="{6496B549-6F2C-4469-B152-1BB9FF0D8218}">
      <dgm:prSet/>
      <dgm:spPr/>
      <dgm:t>
        <a:bodyPr/>
        <a:lstStyle/>
        <a:p>
          <a:pPr latinLnBrk="1"/>
          <a:endParaRPr lang="ko-KR" altLang="en-US"/>
        </a:p>
      </dgm:t>
    </dgm:pt>
    <dgm:pt modelId="{25DB7E13-85F0-4959-A3F8-32A5C908E71B}" type="sibTrans" cxnId="{6496B549-6F2C-4469-B152-1BB9FF0D8218}">
      <dgm:prSet/>
      <dgm:spPr/>
      <dgm:t>
        <a:bodyPr/>
        <a:lstStyle/>
        <a:p>
          <a:pPr latinLnBrk="1"/>
          <a:endParaRPr lang="ko-KR" altLang="en-US"/>
        </a:p>
      </dgm:t>
    </dgm:pt>
    <dgm:pt modelId="{D3D04401-0DDF-4D4F-8AAB-98CE9EF2A94F}">
      <dgm:prSet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pPr latinLnBrk="1"/>
          <a:r>
            <a:rPr lang="en-US" altLang="ko-KR" dirty="0" err="1" smtClean="0"/>
            <a:t>delete_confirmation_dialog</a:t>
          </a:r>
          <a:endParaRPr lang="en-US" dirty="0"/>
        </a:p>
      </dgm:t>
    </dgm:pt>
    <dgm:pt modelId="{8B3B957A-E9FF-49B4-B09E-760657B01A4C}" type="parTrans" cxnId="{588EDC92-CEED-445E-BE5D-D23C99EBEEC1}">
      <dgm:prSet/>
      <dgm:spPr/>
      <dgm:t>
        <a:bodyPr/>
        <a:lstStyle/>
        <a:p>
          <a:pPr latinLnBrk="1"/>
          <a:endParaRPr lang="ko-KR" altLang="en-US"/>
        </a:p>
      </dgm:t>
    </dgm:pt>
    <dgm:pt modelId="{927D4909-EF65-4D58-99DE-CAD05C7E40B8}" type="sibTrans" cxnId="{588EDC92-CEED-445E-BE5D-D23C99EBEEC1}">
      <dgm:prSet/>
      <dgm:spPr/>
      <dgm:t>
        <a:bodyPr/>
        <a:lstStyle/>
        <a:p>
          <a:pPr latinLnBrk="1"/>
          <a:endParaRPr lang="ko-KR" altLang="en-US"/>
        </a:p>
      </dgm:t>
    </dgm:pt>
    <dgm:pt modelId="{DEB77E4B-1159-4679-BA83-DC3D332626F6}">
      <dgm:prSet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pPr latinLnBrk="1"/>
          <a:r>
            <a:rPr lang="en-US" altLang="ko-KR" dirty="0" err="1" smtClean="0"/>
            <a:t>message_dialog</a:t>
          </a:r>
          <a:endParaRPr lang="en-US" dirty="0"/>
        </a:p>
      </dgm:t>
    </dgm:pt>
    <dgm:pt modelId="{809AB7A5-A62B-4BA9-B406-E1F73942A015}" type="parTrans" cxnId="{AD027657-FA39-4494-BFBD-EBB2E92CDD17}">
      <dgm:prSet/>
      <dgm:spPr/>
      <dgm:t>
        <a:bodyPr/>
        <a:lstStyle/>
        <a:p>
          <a:pPr latinLnBrk="1"/>
          <a:endParaRPr lang="ko-KR" altLang="en-US"/>
        </a:p>
      </dgm:t>
    </dgm:pt>
    <dgm:pt modelId="{07D447C7-3364-4761-A1F4-D79B2B71183F}" type="sibTrans" cxnId="{AD027657-FA39-4494-BFBD-EBB2E92CDD17}">
      <dgm:prSet/>
      <dgm:spPr/>
      <dgm:t>
        <a:bodyPr/>
        <a:lstStyle/>
        <a:p>
          <a:pPr latinLnBrk="1"/>
          <a:endParaRPr lang="ko-KR" altLang="en-US"/>
        </a:p>
      </dgm:t>
    </dgm:pt>
    <dgm:pt modelId="{F86FCFB9-E9A0-4D7A-8848-7288AA0E73CB}">
      <dgm:prSet/>
      <dgm:spPr/>
      <dgm:t>
        <a:bodyPr/>
        <a:lstStyle/>
        <a:p>
          <a:pPr latinLnBrk="1"/>
          <a:r>
            <a:rPr lang="ko-KR" altLang="en-US" smtClean="0"/>
            <a:t>파일 삭제 시 다시 한 번 확인하는 대화 상자를 출력한다</a:t>
          </a:r>
          <a:r>
            <a:rPr lang="en-US" altLang="ko-KR" smtClean="0"/>
            <a:t>.</a:t>
          </a:r>
          <a:endParaRPr lang="en-US" dirty="0"/>
        </a:p>
      </dgm:t>
    </dgm:pt>
    <dgm:pt modelId="{DA46C832-7C1C-43D2-986A-5EC6D972092A}" type="parTrans" cxnId="{5709EA3B-40BC-4021-B4BF-239525D287C9}">
      <dgm:prSet/>
      <dgm:spPr/>
      <dgm:t>
        <a:bodyPr/>
        <a:lstStyle/>
        <a:p>
          <a:pPr latinLnBrk="1"/>
          <a:endParaRPr lang="ko-KR" altLang="en-US"/>
        </a:p>
      </dgm:t>
    </dgm:pt>
    <dgm:pt modelId="{113010E0-14D4-4A8F-93E8-74AE6B1E648F}" type="sibTrans" cxnId="{5709EA3B-40BC-4021-B4BF-239525D287C9}">
      <dgm:prSet/>
      <dgm:spPr/>
      <dgm:t>
        <a:bodyPr/>
        <a:lstStyle/>
        <a:p>
          <a:pPr latinLnBrk="1"/>
          <a:endParaRPr lang="ko-KR" altLang="en-US"/>
        </a:p>
      </dgm:t>
    </dgm:pt>
    <dgm:pt modelId="{8C88C8AD-DAC1-4831-AB04-0F891553777D}">
      <dgm:prSet/>
      <dgm:spPr/>
      <dgm:t>
        <a:bodyPr/>
        <a:lstStyle/>
        <a:p>
          <a:pPr latinLnBrk="1"/>
          <a:r>
            <a:rPr lang="en-US" altLang="ko-KR" smtClean="0"/>
            <a:t>GTK+ </a:t>
          </a:r>
          <a:r>
            <a:rPr lang="ko-KR" altLang="en-US" smtClean="0"/>
            <a:t>대화 상자 기능들을 사용하기 편하도록 묶어서 반환한다</a:t>
          </a:r>
          <a:r>
            <a:rPr lang="en-US" altLang="ko-KR" smtClean="0"/>
            <a:t>.</a:t>
          </a:r>
          <a:endParaRPr lang="en-US" dirty="0"/>
        </a:p>
      </dgm:t>
    </dgm:pt>
    <dgm:pt modelId="{8686E523-5E62-4948-8E21-34F8823A4715}" type="parTrans" cxnId="{66AC8400-3502-4442-9762-E0850D79AB48}">
      <dgm:prSet/>
      <dgm:spPr/>
      <dgm:t>
        <a:bodyPr/>
        <a:lstStyle/>
        <a:p>
          <a:pPr latinLnBrk="1"/>
          <a:endParaRPr lang="ko-KR" altLang="en-US"/>
        </a:p>
      </dgm:t>
    </dgm:pt>
    <dgm:pt modelId="{003A6978-BF57-431B-9590-9489A31ACB29}" type="sibTrans" cxnId="{66AC8400-3502-4442-9762-E0850D79AB48}">
      <dgm:prSet/>
      <dgm:spPr/>
      <dgm:t>
        <a:bodyPr/>
        <a:lstStyle/>
        <a:p>
          <a:pPr latinLnBrk="1"/>
          <a:endParaRPr lang="ko-KR" altLang="en-US"/>
        </a:p>
      </dgm:t>
    </dgm:pt>
    <dgm:pt modelId="{E5327EB6-E2D1-42C6-B8BF-DEBDFAEABA64}">
      <dgm:prSet/>
      <dgm:spPr/>
      <dgm:t>
        <a:bodyPr/>
        <a:lstStyle/>
        <a:p>
          <a:pPr latinLnBrk="1"/>
          <a:r>
            <a:rPr lang="en-US" altLang="ko-KR" dirty="0" smtClean="0"/>
            <a:t>HTTP URL</a:t>
          </a:r>
          <a:r>
            <a:rPr lang="ko-KR" altLang="en-US" dirty="0" smtClean="0"/>
            <a:t>이 웹 브라우저로 열리도록 권한을 준 뒤 실행한다</a:t>
          </a:r>
          <a:endParaRPr lang="en-US" dirty="0"/>
        </a:p>
      </dgm:t>
    </dgm:pt>
    <dgm:pt modelId="{815F0A6B-9D5C-4869-B077-F6412FA73E49}" type="parTrans" cxnId="{D54D1735-F8A8-4951-BFFF-472AEAC55786}">
      <dgm:prSet/>
      <dgm:spPr/>
      <dgm:t>
        <a:bodyPr/>
        <a:lstStyle/>
        <a:p>
          <a:pPr latinLnBrk="1"/>
          <a:endParaRPr lang="ko-KR" altLang="en-US"/>
        </a:p>
      </dgm:t>
    </dgm:pt>
    <dgm:pt modelId="{E527D711-CFFC-40A2-AD31-97547EEEFAB6}" type="sibTrans" cxnId="{D54D1735-F8A8-4951-BFFF-472AEAC55786}">
      <dgm:prSet/>
      <dgm:spPr/>
      <dgm:t>
        <a:bodyPr/>
        <a:lstStyle/>
        <a:p>
          <a:pPr latinLnBrk="1"/>
          <a:endParaRPr lang="ko-KR" altLang="en-US"/>
        </a:p>
      </dgm:t>
    </dgm:pt>
    <dgm:pt modelId="{BA16971F-D868-4943-BB88-42F6F91DE2D4}" type="pres">
      <dgm:prSet presAssocID="{64C63FFD-DAAB-4ABF-AACB-EC935071C23B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099EDFC-7F75-488D-AF03-7D38784E1751}" type="pres">
      <dgm:prSet presAssocID="{E722DA9A-B39B-4DD1-AEDD-5EDF340EDED3}" presName="parentLin" presStyleCnt="0"/>
      <dgm:spPr/>
    </dgm:pt>
    <dgm:pt modelId="{459C0C00-88DF-4EE5-B46F-A279751A8DED}" type="pres">
      <dgm:prSet presAssocID="{E722DA9A-B39B-4DD1-AEDD-5EDF340EDED3}" presName="parentLeftMargin" presStyleLbl="node1" presStyleIdx="0" presStyleCnt="6"/>
      <dgm:spPr/>
      <dgm:t>
        <a:bodyPr/>
        <a:lstStyle/>
        <a:p>
          <a:pPr latinLnBrk="1"/>
          <a:endParaRPr lang="ko-KR" altLang="en-US"/>
        </a:p>
      </dgm:t>
    </dgm:pt>
    <dgm:pt modelId="{63079766-616E-44DE-B2C4-EBFB205645D3}" type="pres">
      <dgm:prSet presAssocID="{E722DA9A-B39B-4DD1-AEDD-5EDF340EDED3}" presName="parentText" presStyleLbl="node1" presStyleIdx="0" presStyleCnt="6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CBA502F-C44E-46BE-8404-3CE410E7EC52}" type="pres">
      <dgm:prSet presAssocID="{E722DA9A-B39B-4DD1-AEDD-5EDF340EDED3}" presName="negativeSpace" presStyleCnt="0"/>
      <dgm:spPr/>
    </dgm:pt>
    <dgm:pt modelId="{3BB8C412-0D46-4ADF-9B9D-733C582124CB}" type="pres">
      <dgm:prSet presAssocID="{E722DA9A-B39B-4DD1-AEDD-5EDF340EDED3}" presName="childText" presStyleLbl="conFgAcc1" presStyleIdx="0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B307E65-D709-47C7-87E1-29ADF26080DA}" type="pres">
      <dgm:prSet presAssocID="{55882AC5-3B7A-40BE-B6EA-2471D6CE6E70}" presName="spaceBetweenRectangles" presStyleCnt="0"/>
      <dgm:spPr/>
    </dgm:pt>
    <dgm:pt modelId="{168F27A1-1DAD-457F-AF5D-CA090DC77228}" type="pres">
      <dgm:prSet presAssocID="{E8FBE370-CF73-4E4B-9490-4DF0CB36C4D6}" presName="parentLin" presStyleCnt="0"/>
      <dgm:spPr/>
    </dgm:pt>
    <dgm:pt modelId="{5D2E4432-BEBB-417D-A9C2-8E4287975950}" type="pres">
      <dgm:prSet presAssocID="{E8FBE370-CF73-4E4B-9490-4DF0CB36C4D6}" presName="parentLeftMargin" presStyleLbl="node1" presStyleIdx="0" presStyleCnt="6"/>
      <dgm:spPr/>
      <dgm:t>
        <a:bodyPr/>
        <a:lstStyle/>
        <a:p>
          <a:pPr latinLnBrk="1"/>
          <a:endParaRPr lang="ko-KR" altLang="en-US"/>
        </a:p>
      </dgm:t>
    </dgm:pt>
    <dgm:pt modelId="{473FAC66-B169-4D64-B60C-CEF47EA6678A}" type="pres">
      <dgm:prSet presAssocID="{E8FBE370-CF73-4E4B-9490-4DF0CB36C4D6}" presName="parentText" presStyleLbl="node1" presStyleIdx="1" presStyleCnt="6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6A1CA45-2C67-4661-B28F-59D0F346FCE4}" type="pres">
      <dgm:prSet presAssocID="{E8FBE370-CF73-4E4B-9490-4DF0CB36C4D6}" presName="negativeSpace" presStyleCnt="0"/>
      <dgm:spPr/>
    </dgm:pt>
    <dgm:pt modelId="{6DDA6952-35DE-4AF2-95C5-F53D2D8B0DD1}" type="pres">
      <dgm:prSet presAssocID="{E8FBE370-CF73-4E4B-9490-4DF0CB36C4D6}" presName="childText" presStyleLbl="conFgAcc1" presStyleIdx="1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E6F6DCB-E553-4C67-9126-AE7497322B62}" type="pres">
      <dgm:prSet presAssocID="{DE6F725D-201B-4D90-AE9C-C66B34537EEE}" presName="spaceBetweenRectangles" presStyleCnt="0"/>
      <dgm:spPr/>
    </dgm:pt>
    <dgm:pt modelId="{AA21E39C-7613-4812-8B35-43C2B380D1D2}" type="pres">
      <dgm:prSet presAssocID="{3C0AFC34-A8AF-42FC-B5CF-7344D47BF80A}" presName="parentLin" presStyleCnt="0"/>
      <dgm:spPr/>
    </dgm:pt>
    <dgm:pt modelId="{0C0FBBD4-B854-4D18-BD14-C8D4D7DF9A4D}" type="pres">
      <dgm:prSet presAssocID="{3C0AFC34-A8AF-42FC-B5CF-7344D47BF80A}" presName="parentLeftMargin" presStyleLbl="node1" presStyleIdx="1" presStyleCnt="6"/>
      <dgm:spPr/>
      <dgm:t>
        <a:bodyPr/>
        <a:lstStyle/>
        <a:p>
          <a:pPr latinLnBrk="1"/>
          <a:endParaRPr lang="ko-KR" altLang="en-US"/>
        </a:p>
      </dgm:t>
    </dgm:pt>
    <dgm:pt modelId="{8DA22448-2C23-4C4A-A2A3-AA8973A5272D}" type="pres">
      <dgm:prSet presAssocID="{3C0AFC34-A8AF-42FC-B5CF-7344D47BF80A}" presName="parentText" presStyleLbl="node1" presStyleIdx="2" presStyleCnt="6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C07A760-E18C-41FA-8B1A-4C1EAFA28006}" type="pres">
      <dgm:prSet presAssocID="{3C0AFC34-A8AF-42FC-B5CF-7344D47BF80A}" presName="negativeSpace" presStyleCnt="0"/>
      <dgm:spPr/>
    </dgm:pt>
    <dgm:pt modelId="{ADC6044C-990A-4390-B7CE-2C2C70ED51C9}" type="pres">
      <dgm:prSet presAssocID="{3C0AFC34-A8AF-42FC-B5CF-7344D47BF80A}" presName="childText" presStyleLbl="conFgAcc1" presStyleIdx="2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911EE93-BAF1-4887-AA54-D1449F6D6E38}" type="pres">
      <dgm:prSet presAssocID="{DAB3BC60-913D-4B2B-8AE6-D3CDEDD58E2E}" presName="spaceBetweenRectangles" presStyleCnt="0"/>
      <dgm:spPr/>
    </dgm:pt>
    <dgm:pt modelId="{04687245-8DED-4767-B802-F18074E3DE31}" type="pres">
      <dgm:prSet presAssocID="{D3D04401-0DDF-4D4F-8AAB-98CE9EF2A94F}" presName="parentLin" presStyleCnt="0"/>
      <dgm:spPr/>
    </dgm:pt>
    <dgm:pt modelId="{60F7B323-E69B-457B-A4B8-F3AFC516D53C}" type="pres">
      <dgm:prSet presAssocID="{D3D04401-0DDF-4D4F-8AAB-98CE9EF2A94F}" presName="parentLeftMargin" presStyleLbl="node1" presStyleIdx="2" presStyleCnt="6"/>
      <dgm:spPr/>
      <dgm:t>
        <a:bodyPr/>
        <a:lstStyle/>
        <a:p>
          <a:pPr latinLnBrk="1"/>
          <a:endParaRPr lang="ko-KR" altLang="en-US"/>
        </a:p>
      </dgm:t>
    </dgm:pt>
    <dgm:pt modelId="{E895D26E-4917-453E-B912-E4571E714AA8}" type="pres">
      <dgm:prSet presAssocID="{D3D04401-0DDF-4D4F-8AAB-98CE9EF2A94F}" presName="parentText" presStyleLbl="node1" presStyleIdx="3" presStyleCnt="6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EB1AE04-A587-433C-A823-4422C1585890}" type="pres">
      <dgm:prSet presAssocID="{D3D04401-0DDF-4D4F-8AAB-98CE9EF2A94F}" presName="negativeSpace" presStyleCnt="0"/>
      <dgm:spPr/>
    </dgm:pt>
    <dgm:pt modelId="{F3278FAE-B7D4-45C3-A80A-FEA079561338}" type="pres">
      <dgm:prSet presAssocID="{D3D04401-0DDF-4D4F-8AAB-98CE9EF2A94F}" presName="childText" presStyleLbl="conFgAcc1" presStyleIdx="3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0C9FEC3-730A-44AD-8788-DCFAE1096B81}" type="pres">
      <dgm:prSet presAssocID="{927D4909-EF65-4D58-99DE-CAD05C7E40B8}" presName="spaceBetweenRectangles" presStyleCnt="0"/>
      <dgm:spPr/>
    </dgm:pt>
    <dgm:pt modelId="{17BF9A12-F155-4731-9FBD-EE466A0DBBB9}" type="pres">
      <dgm:prSet presAssocID="{DEB77E4B-1159-4679-BA83-DC3D332626F6}" presName="parentLin" presStyleCnt="0"/>
      <dgm:spPr/>
    </dgm:pt>
    <dgm:pt modelId="{6E1BCC08-7A18-4A46-B94A-9DD1BEA3CF3D}" type="pres">
      <dgm:prSet presAssocID="{DEB77E4B-1159-4679-BA83-DC3D332626F6}" presName="parentLeftMargin" presStyleLbl="node1" presStyleIdx="3" presStyleCnt="6"/>
      <dgm:spPr/>
      <dgm:t>
        <a:bodyPr/>
        <a:lstStyle/>
        <a:p>
          <a:pPr latinLnBrk="1"/>
          <a:endParaRPr lang="ko-KR" altLang="en-US"/>
        </a:p>
      </dgm:t>
    </dgm:pt>
    <dgm:pt modelId="{D294E0A4-9C40-49F6-9544-FD8222A2AF78}" type="pres">
      <dgm:prSet presAssocID="{DEB77E4B-1159-4679-BA83-DC3D332626F6}" presName="parentText" presStyleLbl="node1" presStyleIdx="4" presStyleCnt="6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403B3EC-3220-4CCE-AE5A-C93244512231}" type="pres">
      <dgm:prSet presAssocID="{DEB77E4B-1159-4679-BA83-DC3D332626F6}" presName="negativeSpace" presStyleCnt="0"/>
      <dgm:spPr/>
    </dgm:pt>
    <dgm:pt modelId="{E2A0643A-CBBD-47A4-B0F5-1B941BFF7199}" type="pres">
      <dgm:prSet presAssocID="{DEB77E4B-1159-4679-BA83-DC3D332626F6}" presName="childText" presStyleLbl="conFgAcc1" presStyleIdx="4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D869577-1B8D-42B5-9F99-84B07E6CBB5D}" type="pres">
      <dgm:prSet presAssocID="{07D447C7-3364-4761-A1F4-D79B2B71183F}" presName="spaceBetweenRectangles" presStyleCnt="0"/>
      <dgm:spPr/>
    </dgm:pt>
    <dgm:pt modelId="{024C61DB-21ED-4F53-B748-1EF5395AA6E5}" type="pres">
      <dgm:prSet presAssocID="{4E7F4B08-119E-4C40-8E78-592FC793181E}" presName="parentLin" presStyleCnt="0"/>
      <dgm:spPr/>
    </dgm:pt>
    <dgm:pt modelId="{14AB4189-011B-4687-AC6F-BB10C7E40C36}" type="pres">
      <dgm:prSet presAssocID="{4E7F4B08-119E-4C40-8E78-592FC793181E}" presName="parentLeftMargin" presStyleLbl="node1" presStyleIdx="4" presStyleCnt="6"/>
      <dgm:spPr/>
      <dgm:t>
        <a:bodyPr/>
        <a:lstStyle/>
        <a:p>
          <a:pPr latinLnBrk="1"/>
          <a:endParaRPr lang="ko-KR" altLang="en-US"/>
        </a:p>
      </dgm:t>
    </dgm:pt>
    <dgm:pt modelId="{18B708AA-A599-484C-B865-4B8321D404B2}" type="pres">
      <dgm:prSet presAssocID="{4E7F4B08-119E-4C40-8E78-592FC793181E}" presName="parentText" presStyleLbl="node1" presStyleIdx="5" presStyleCnt="6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1485795-9750-4297-B777-D21F175EA018}" type="pres">
      <dgm:prSet presAssocID="{4E7F4B08-119E-4C40-8E78-592FC793181E}" presName="negativeSpace" presStyleCnt="0"/>
      <dgm:spPr/>
    </dgm:pt>
    <dgm:pt modelId="{AFBF7B8E-FB10-4400-AEF3-9A429522EB39}" type="pres">
      <dgm:prSet presAssocID="{4E7F4B08-119E-4C40-8E78-592FC793181E}" presName="childText" presStyleLbl="conFgAcc1" presStyleIdx="5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AE2F93CD-EB16-46B5-B774-1E2670578A14}" type="presOf" srcId="{E8FBE370-CF73-4E4B-9490-4DF0CB36C4D6}" destId="{5D2E4432-BEBB-417D-A9C2-8E4287975950}" srcOrd="0" destOrd="0" presId="urn:microsoft.com/office/officeart/2005/8/layout/list1"/>
    <dgm:cxn modelId="{AEA6DD06-3EBA-48DD-A8D5-CC832ADDFB7A}" type="presOf" srcId="{DEB77E4B-1159-4679-BA83-DC3D332626F6}" destId="{6E1BCC08-7A18-4A46-B94A-9DD1BEA3CF3D}" srcOrd="0" destOrd="0" presId="urn:microsoft.com/office/officeart/2005/8/layout/list1"/>
    <dgm:cxn modelId="{7FA8512C-20A6-4FD3-B4BF-09236200A7E4}" type="presOf" srcId="{E8FBE370-CF73-4E4B-9490-4DF0CB36C4D6}" destId="{473FAC66-B169-4D64-B60C-CEF47EA6678A}" srcOrd="1" destOrd="0" presId="urn:microsoft.com/office/officeart/2005/8/layout/list1"/>
    <dgm:cxn modelId="{651F91B0-863B-4B98-8638-FE29B4001122}" srcId="{E8FBE370-CF73-4E4B-9490-4DF0CB36C4D6}" destId="{D9BE4A94-C786-47B3-9E8C-A0DF7EF08503}" srcOrd="0" destOrd="0" parTransId="{02EC70AB-C524-4DBC-8FEB-04B6A6518F34}" sibTransId="{0BFE34F3-9121-4F7F-8B9D-9B01F051F6A4}"/>
    <dgm:cxn modelId="{862F9693-2509-4697-9377-BE24F3D639E5}" srcId="{3C0AFC34-A8AF-42FC-B5CF-7344D47BF80A}" destId="{22B0BB97-0E30-4AE3-A672-11B74DF5AF79}" srcOrd="0" destOrd="0" parTransId="{BAFAE694-2590-4A94-9BF4-4B20EF58EDD6}" sibTransId="{BFB8F55F-2F83-4D67-9DEE-55C8A62471FC}"/>
    <dgm:cxn modelId="{AD027657-FA39-4494-BFBD-EBB2E92CDD17}" srcId="{64C63FFD-DAAB-4ABF-AACB-EC935071C23B}" destId="{DEB77E4B-1159-4679-BA83-DC3D332626F6}" srcOrd="4" destOrd="0" parTransId="{809AB7A5-A62B-4BA9-B406-E1F73942A015}" sibTransId="{07D447C7-3364-4761-A1F4-D79B2B71183F}"/>
    <dgm:cxn modelId="{66AC8400-3502-4442-9762-E0850D79AB48}" srcId="{DEB77E4B-1159-4679-BA83-DC3D332626F6}" destId="{8C88C8AD-DAC1-4831-AB04-0F891553777D}" srcOrd="0" destOrd="0" parTransId="{8686E523-5E62-4948-8E21-34F8823A4715}" sibTransId="{003A6978-BF57-431B-9590-9489A31ACB29}"/>
    <dgm:cxn modelId="{CB376FAA-E0EB-4AF0-B5A5-508920203383}" type="presOf" srcId="{E722DA9A-B39B-4DD1-AEDD-5EDF340EDED3}" destId="{459C0C00-88DF-4EE5-B46F-A279751A8DED}" srcOrd="0" destOrd="0" presId="urn:microsoft.com/office/officeart/2005/8/layout/list1"/>
    <dgm:cxn modelId="{A18914BF-3D67-4D88-8EF8-969AAB1E096E}" type="presOf" srcId="{FC5C6CFA-3518-46B5-A119-8792B3331823}" destId="{3BB8C412-0D46-4ADF-9B9D-733C582124CB}" srcOrd="0" destOrd="0" presId="urn:microsoft.com/office/officeart/2005/8/layout/list1"/>
    <dgm:cxn modelId="{80B85FE1-61CD-4BFA-A56D-12765919E3AD}" srcId="{64C63FFD-DAAB-4ABF-AACB-EC935071C23B}" destId="{E722DA9A-B39B-4DD1-AEDD-5EDF340EDED3}" srcOrd="0" destOrd="0" parTransId="{68D41D8B-ACF9-47DC-8688-4B320CECF386}" sibTransId="{55882AC5-3B7A-40BE-B6EA-2471D6CE6E70}"/>
    <dgm:cxn modelId="{C95BA9EF-C9E5-40EA-8383-222FD2B5CE40}" srcId="{E722DA9A-B39B-4DD1-AEDD-5EDF340EDED3}" destId="{FC5C6CFA-3518-46B5-A119-8792B3331823}" srcOrd="0" destOrd="0" parTransId="{37179567-B19C-4776-B975-92FC76CB0F24}" sibTransId="{2C381090-28E0-4680-A825-1ACC8DC8F35A}"/>
    <dgm:cxn modelId="{9CD61431-B114-480C-BE8B-7C27C6CE1A56}" srcId="{64C63FFD-DAAB-4ABF-AACB-EC935071C23B}" destId="{E8FBE370-CF73-4E4B-9490-4DF0CB36C4D6}" srcOrd="1" destOrd="0" parTransId="{C858B1CE-3C16-4D66-9187-9AFCC47EAEE6}" sibTransId="{DE6F725D-201B-4D90-AE9C-C66B34537EEE}"/>
    <dgm:cxn modelId="{4BA34B00-A755-4228-BA57-56C3D28BA326}" type="presOf" srcId="{3C0AFC34-A8AF-42FC-B5CF-7344D47BF80A}" destId="{8DA22448-2C23-4C4A-A2A3-AA8973A5272D}" srcOrd="1" destOrd="0" presId="urn:microsoft.com/office/officeart/2005/8/layout/list1"/>
    <dgm:cxn modelId="{7E32FD76-AE96-4544-9232-B2213D6C9D50}" type="presOf" srcId="{E5327EB6-E2D1-42C6-B8BF-DEBDFAEABA64}" destId="{AFBF7B8E-FB10-4400-AEF3-9A429522EB39}" srcOrd="0" destOrd="0" presId="urn:microsoft.com/office/officeart/2005/8/layout/list1"/>
    <dgm:cxn modelId="{D54D1735-F8A8-4951-BFFF-472AEAC55786}" srcId="{4E7F4B08-119E-4C40-8E78-592FC793181E}" destId="{E5327EB6-E2D1-42C6-B8BF-DEBDFAEABA64}" srcOrd="0" destOrd="0" parTransId="{815F0A6B-9D5C-4869-B077-F6412FA73E49}" sibTransId="{E527D711-CFFC-40A2-AD31-97547EEEFAB6}"/>
    <dgm:cxn modelId="{5709EA3B-40BC-4021-B4BF-239525D287C9}" srcId="{D3D04401-0DDF-4D4F-8AAB-98CE9EF2A94F}" destId="{F86FCFB9-E9A0-4D7A-8848-7288AA0E73CB}" srcOrd="0" destOrd="0" parTransId="{DA46C832-7C1C-43D2-986A-5EC6D972092A}" sibTransId="{113010E0-14D4-4A8F-93E8-74AE6B1E648F}"/>
    <dgm:cxn modelId="{38304B51-612B-4863-8052-4635D5FE4624}" type="presOf" srcId="{D3D04401-0DDF-4D4F-8AAB-98CE9EF2A94F}" destId="{60F7B323-E69B-457B-A4B8-F3AFC516D53C}" srcOrd="0" destOrd="0" presId="urn:microsoft.com/office/officeart/2005/8/layout/list1"/>
    <dgm:cxn modelId="{43439C1F-E2B4-4805-B998-B90AF79D6B45}" type="presOf" srcId="{F86FCFB9-E9A0-4D7A-8848-7288AA0E73CB}" destId="{F3278FAE-B7D4-45C3-A80A-FEA079561338}" srcOrd="0" destOrd="0" presId="urn:microsoft.com/office/officeart/2005/8/layout/list1"/>
    <dgm:cxn modelId="{AFAF60D4-65CC-42DF-A266-AF52EEBFF63E}" type="presOf" srcId="{4E7F4B08-119E-4C40-8E78-592FC793181E}" destId="{18B708AA-A599-484C-B865-4B8321D404B2}" srcOrd="1" destOrd="0" presId="urn:microsoft.com/office/officeart/2005/8/layout/list1"/>
    <dgm:cxn modelId="{9BB05219-827A-4BDF-A96A-41969788B0E5}" type="presOf" srcId="{DEB77E4B-1159-4679-BA83-DC3D332626F6}" destId="{D294E0A4-9C40-49F6-9544-FD8222A2AF78}" srcOrd="1" destOrd="0" presId="urn:microsoft.com/office/officeart/2005/8/layout/list1"/>
    <dgm:cxn modelId="{9C7C15DA-FD1B-4C0B-86AD-4B925DD5D106}" type="presOf" srcId="{E722DA9A-B39B-4DD1-AEDD-5EDF340EDED3}" destId="{63079766-616E-44DE-B2C4-EBFB205645D3}" srcOrd="1" destOrd="0" presId="urn:microsoft.com/office/officeart/2005/8/layout/list1"/>
    <dgm:cxn modelId="{D31F350A-7568-45A4-916D-52E34C9BED91}" type="presOf" srcId="{64C63FFD-DAAB-4ABF-AACB-EC935071C23B}" destId="{BA16971F-D868-4943-BB88-42F6F91DE2D4}" srcOrd="0" destOrd="0" presId="urn:microsoft.com/office/officeart/2005/8/layout/list1"/>
    <dgm:cxn modelId="{074985EA-78DE-48F4-99BA-114F2170E0FE}" type="presOf" srcId="{22B0BB97-0E30-4AE3-A672-11B74DF5AF79}" destId="{ADC6044C-990A-4390-B7CE-2C2C70ED51C9}" srcOrd="0" destOrd="0" presId="urn:microsoft.com/office/officeart/2005/8/layout/list1"/>
    <dgm:cxn modelId="{6496B549-6F2C-4469-B152-1BB9FF0D8218}" srcId="{64C63FFD-DAAB-4ABF-AACB-EC935071C23B}" destId="{4E7F4B08-119E-4C40-8E78-592FC793181E}" srcOrd="5" destOrd="0" parTransId="{DE5C8599-481E-486B-9C82-FE872D0F98AA}" sibTransId="{25DB7E13-85F0-4959-A3F8-32A5C908E71B}"/>
    <dgm:cxn modelId="{9414F643-73FD-42E5-9DE2-B69A7526A6DA}" type="presOf" srcId="{8C88C8AD-DAC1-4831-AB04-0F891553777D}" destId="{E2A0643A-CBBD-47A4-B0F5-1B941BFF7199}" srcOrd="0" destOrd="0" presId="urn:microsoft.com/office/officeart/2005/8/layout/list1"/>
    <dgm:cxn modelId="{3407CAB8-E06D-4FB8-AAD5-891BDCE8F08B}" type="presOf" srcId="{D9BE4A94-C786-47B3-9E8C-A0DF7EF08503}" destId="{6DDA6952-35DE-4AF2-95C5-F53D2D8B0DD1}" srcOrd="0" destOrd="0" presId="urn:microsoft.com/office/officeart/2005/8/layout/list1"/>
    <dgm:cxn modelId="{4FA31346-E553-4683-84D2-19C6FD02686A}" srcId="{64C63FFD-DAAB-4ABF-AACB-EC935071C23B}" destId="{3C0AFC34-A8AF-42FC-B5CF-7344D47BF80A}" srcOrd="2" destOrd="0" parTransId="{C02C1131-C197-45E4-BAB2-93609912B112}" sibTransId="{DAB3BC60-913D-4B2B-8AE6-D3CDEDD58E2E}"/>
    <dgm:cxn modelId="{E96DC3A2-52A6-4A32-A165-4DBE85E12DB7}" type="presOf" srcId="{4E7F4B08-119E-4C40-8E78-592FC793181E}" destId="{14AB4189-011B-4687-AC6F-BB10C7E40C36}" srcOrd="0" destOrd="0" presId="urn:microsoft.com/office/officeart/2005/8/layout/list1"/>
    <dgm:cxn modelId="{A72DF8D1-5DC1-431F-88BE-9C75B040E9DE}" type="presOf" srcId="{3C0AFC34-A8AF-42FC-B5CF-7344D47BF80A}" destId="{0C0FBBD4-B854-4D18-BD14-C8D4D7DF9A4D}" srcOrd="0" destOrd="0" presId="urn:microsoft.com/office/officeart/2005/8/layout/list1"/>
    <dgm:cxn modelId="{9B743AD8-8008-4CCE-9591-1030D1343DDE}" type="presOf" srcId="{D3D04401-0DDF-4D4F-8AAB-98CE9EF2A94F}" destId="{E895D26E-4917-453E-B912-E4571E714AA8}" srcOrd="1" destOrd="0" presId="urn:microsoft.com/office/officeart/2005/8/layout/list1"/>
    <dgm:cxn modelId="{588EDC92-CEED-445E-BE5D-D23C99EBEEC1}" srcId="{64C63FFD-DAAB-4ABF-AACB-EC935071C23B}" destId="{D3D04401-0DDF-4D4F-8AAB-98CE9EF2A94F}" srcOrd="3" destOrd="0" parTransId="{8B3B957A-E9FF-49B4-B09E-760657B01A4C}" sibTransId="{927D4909-EF65-4D58-99DE-CAD05C7E40B8}"/>
    <dgm:cxn modelId="{C483B792-20CD-4C51-975B-012AE75CC0C1}" type="presParOf" srcId="{BA16971F-D868-4943-BB88-42F6F91DE2D4}" destId="{3099EDFC-7F75-488D-AF03-7D38784E1751}" srcOrd="0" destOrd="0" presId="urn:microsoft.com/office/officeart/2005/8/layout/list1"/>
    <dgm:cxn modelId="{5A5343F1-C58F-4B6F-81DA-4DE32EA7C122}" type="presParOf" srcId="{3099EDFC-7F75-488D-AF03-7D38784E1751}" destId="{459C0C00-88DF-4EE5-B46F-A279751A8DED}" srcOrd="0" destOrd="0" presId="urn:microsoft.com/office/officeart/2005/8/layout/list1"/>
    <dgm:cxn modelId="{D51DAEA2-D1B9-4305-875E-9B71E34BE609}" type="presParOf" srcId="{3099EDFC-7F75-488D-AF03-7D38784E1751}" destId="{63079766-616E-44DE-B2C4-EBFB205645D3}" srcOrd="1" destOrd="0" presId="urn:microsoft.com/office/officeart/2005/8/layout/list1"/>
    <dgm:cxn modelId="{8EEB26B4-54B5-48B5-A7B6-A4FE36328066}" type="presParOf" srcId="{BA16971F-D868-4943-BB88-42F6F91DE2D4}" destId="{6CBA502F-C44E-46BE-8404-3CE410E7EC52}" srcOrd="1" destOrd="0" presId="urn:microsoft.com/office/officeart/2005/8/layout/list1"/>
    <dgm:cxn modelId="{6A83E6B0-ACDB-4AAD-832F-14F6660D0D6A}" type="presParOf" srcId="{BA16971F-D868-4943-BB88-42F6F91DE2D4}" destId="{3BB8C412-0D46-4ADF-9B9D-733C582124CB}" srcOrd="2" destOrd="0" presId="urn:microsoft.com/office/officeart/2005/8/layout/list1"/>
    <dgm:cxn modelId="{DC7CD844-2E3C-4C2F-A48C-EB1BD4C1B44A}" type="presParOf" srcId="{BA16971F-D868-4943-BB88-42F6F91DE2D4}" destId="{5B307E65-D709-47C7-87E1-29ADF26080DA}" srcOrd="3" destOrd="0" presId="urn:microsoft.com/office/officeart/2005/8/layout/list1"/>
    <dgm:cxn modelId="{3AAE9A2C-E3E4-403B-B156-18D80B444E2D}" type="presParOf" srcId="{BA16971F-D868-4943-BB88-42F6F91DE2D4}" destId="{168F27A1-1DAD-457F-AF5D-CA090DC77228}" srcOrd="4" destOrd="0" presId="urn:microsoft.com/office/officeart/2005/8/layout/list1"/>
    <dgm:cxn modelId="{FFE44DCA-0B25-4F8B-90FA-DDAEC0073C61}" type="presParOf" srcId="{168F27A1-1DAD-457F-AF5D-CA090DC77228}" destId="{5D2E4432-BEBB-417D-A9C2-8E4287975950}" srcOrd="0" destOrd="0" presId="urn:microsoft.com/office/officeart/2005/8/layout/list1"/>
    <dgm:cxn modelId="{85D05341-D8FD-442D-AFCD-E3F03541D5FE}" type="presParOf" srcId="{168F27A1-1DAD-457F-AF5D-CA090DC77228}" destId="{473FAC66-B169-4D64-B60C-CEF47EA6678A}" srcOrd="1" destOrd="0" presId="urn:microsoft.com/office/officeart/2005/8/layout/list1"/>
    <dgm:cxn modelId="{E26A850E-D37E-41D0-80AA-655E9356B0EB}" type="presParOf" srcId="{BA16971F-D868-4943-BB88-42F6F91DE2D4}" destId="{66A1CA45-2C67-4661-B28F-59D0F346FCE4}" srcOrd="5" destOrd="0" presId="urn:microsoft.com/office/officeart/2005/8/layout/list1"/>
    <dgm:cxn modelId="{78634D1C-04DF-4BB4-815A-FA7911DFDC66}" type="presParOf" srcId="{BA16971F-D868-4943-BB88-42F6F91DE2D4}" destId="{6DDA6952-35DE-4AF2-95C5-F53D2D8B0DD1}" srcOrd="6" destOrd="0" presId="urn:microsoft.com/office/officeart/2005/8/layout/list1"/>
    <dgm:cxn modelId="{4AA65A70-3677-43D8-AAF6-C49D962BF115}" type="presParOf" srcId="{BA16971F-D868-4943-BB88-42F6F91DE2D4}" destId="{3E6F6DCB-E553-4C67-9126-AE7497322B62}" srcOrd="7" destOrd="0" presId="urn:microsoft.com/office/officeart/2005/8/layout/list1"/>
    <dgm:cxn modelId="{4313355A-FE81-4A4D-921C-7BB8349D0228}" type="presParOf" srcId="{BA16971F-D868-4943-BB88-42F6F91DE2D4}" destId="{AA21E39C-7613-4812-8B35-43C2B380D1D2}" srcOrd="8" destOrd="0" presId="urn:microsoft.com/office/officeart/2005/8/layout/list1"/>
    <dgm:cxn modelId="{299138B7-9EF0-4028-A3AE-57985761BBE8}" type="presParOf" srcId="{AA21E39C-7613-4812-8B35-43C2B380D1D2}" destId="{0C0FBBD4-B854-4D18-BD14-C8D4D7DF9A4D}" srcOrd="0" destOrd="0" presId="urn:microsoft.com/office/officeart/2005/8/layout/list1"/>
    <dgm:cxn modelId="{8E638D0E-AB6C-4EEE-AA4A-2304A0B36483}" type="presParOf" srcId="{AA21E39C-7613-4812-8B35-43C2B380D1D2}" destId="{8DA22448-2C23-4C4A-A2A3-AA8973A5272D}" srcOrd="1" destOrd="0" presId="urn:microsoft.com/office/officeart/2005/8/layout/list1"/>
    <dgm:cxn modelId="{B02622F2-C1E4-42B0-9778-381728F085CD}" type="presParOf" srcId="{BA16971F-D868-4943-BB88-42F6F91DE2D4}" destId="{DC07A760-E18C-41FA-8B1A-4C1EAFA28006}" srcOrd="9" destOrd="0" presId="urn:microsoft.com/office/officeart/2005/8/layout/list1"/>
    <dgm:cxn modelId="{1EC22816-69F2-41F3-9177-B7B6359CCEF6}" type="presParOf" srcId="{BA16971F-D868-4943-BB88-42F6F91DE2D4}" destId="{ADC6044C-990A-4390-B7CE-2C2C70ED51C9}" srcOrd="10" destOrd="0" presId="urn:microsoft.com/office/officeart/2005/8/layout/list1"/>
    <dgm:cxn modelId="{8D67AECE-174C-4EE0-9BFF-7AA64255208F}" type="presParOf" srcId="{BA16971F-D868-4943-BB88-42F6F91DE2D4}" destId="{C911EE93-BAF1-4887-AA54-D1449F6D6E38}" srcOrd="11" destOrd="0" presId="urn:microsoft.com/office/officeart/2005/8/layout/list1"/>
    <dgm:cxn modelId="{6AC7E7C3-7109-478F-A4D0-7E8599FB171A}" type="presParOf" srcId="{BA16971F-D868-4943-BB88-42F6F91DE2D4}" destId="{04687245-8DED-4767-B802-F18074E3DE31}" srcOrd="12" destOrd="0" presId="urn:microsoft.com/office/officeart/2005/8/layout/list1"/>
    <dgm:cxn modelId="{EFFB69A7-EA85-4787-8A75-5A4DF06301C8}" type="presParOf" srcId="{04687245-8DED-4767-B802-F18074E3DE31}" destId="{60F7B323-E69B-457B-A4B8-F3AFC516D53C}" srcOrd="0" destOrd="0" presId="urn:microsoft.com/office/officeart/2005/8/layout/list1"/>
    <dgm:cxn modelId="{B5B153BF-5AC8-4C4E-BE8C-3353AF3E3457}" type="presParOf" srcId="{04687245-8DED-4767-B802-F18074E3DE31}" destId="{E895D26E-4917-453E-B912-E4571E714AA8}" srcOrd="1" destOrd="0" presId="urn:microsoft.com/office/officeart/2005/8/layout/list1"/>
    <dgm:cxn modelId="{9CF667D3-0925-4B1C-940E-BEA5B2F2ED09}" type="presParOf" srcId="{BA16971F-D868-4943-BB88-42F6F91DE2D4}" destId="{5EB1AE04-A587-433C-A823-4422C1585890}" srcOrd="13" destOrd="0" presId="urn:microsoft.com/office/officeart/2005/8/layout/list1"/>
    <dgm:cxn modelId="{C501EC70-0A7D-40AB-9F61-101B805D2820}" type="presParOf" srcId="{BA16971F-D868-4943-BB88-42F6F91DE2D4}" destId="{F3278FAE-B7D4-45C3-A80A-FEA079561338}" srcOrd="14" destOrd="0" presId="urn:microsoft.com/office/officeart/2005/8/layout/list1"/>
    <dgm:cxn modelId="{5EF9FD71-EFC5-4F4B-B74A-3E7717FA93DC}" type="presParOf" srcId="{BA16971F-D868-4943-BB88-42F6F91DE2D4}" destId="{60C9FEC3-730A-44AD-8788-DCFAE1096B81}" srcOrd="15" destOrd="0" presId="urn:microsoft.com/office/officeart/2005/8/layout/list1"/>
    <dgm:cxn modelId="{08067B52-D1FA-4CE0-8EAA-EFFDE3B96C0A}" type="presParOf" srcId="{BA16971F-D868-4943-BB88-42F6F91DE2D4}" destId="{17BF9A12-F155-4731-9FBD-EE466A0DBBB9}" srcOrd="16" destOrd="0" presId="urn:microsoft.com/office/officeart/2005/8/layout/list1"/>
    <dgm:cxn modelId="{0748C31D-B239-49B1-829C-998FF488E50E}" type="presParOf" srcId="{17BF9A12-F155-4731-9FBD-EE466A0DBBB9}" destId="{6E1BCC08-7A18-4A46-B94A-9DD1BEA3CF3D}" srcOrd="0" destOrd="0" presId="urn:microsoft.com/office/officeart/2005/8/layout/list1"/>
    <dgm:cxn modelId="{9E721C52-3B88-4D25-A56C-61CCC497D67A}" type="presParOf" srcId="{17BF9A12-F155-4731-9FBD-EE466A0DBBB9}" destId="{D294E0A4-9C40-49F6-9544-FD8222A2AF78}" srcOrd="1" destOrd="0" presId="urn:microsoft.com/office/officeart/2005/8/layout/list1"/>
    <dgm:cxn modelId="{F8FD421E-F6FA-41EE-B665-5D4F27F19A0A}" type="presParOf" srcId="{BA16971F-D868-4943-BB88-42F6F91DE2D4}" destId="{7403B3EC-3220-4CCE-AE5A-C93244512231}" srcOrd="17" destOrd="0" presId="urn:microsoft.com/office/officeart/2005/8/layout/list1"/>
    <dgm:cxn modelId="{B408F5BF-A61B-40F2-BCB9-B1777AD8923E}" type="presParOf" srcId="{BA16971F-D868-4943-BB88-42F6F91DE2D4}" destId="{E2A0643A-CBBD-47A4-B0F5-1B941BFF7199}" srcOrd="18" destOrd="0" presId="urn:microsoft.com/office/officeart/2005/8/layout/list1"/>
    <dgm:cxn modelId="{9CEBDD09-B8CE-4ABB-9518-C1512CE5F41D}" type="presParOf" srcId="{BA16971F-D868-4943-BB88-42F6F91DE2D4}" destId="{ED869577-1B8D-42B5-9F99-84B07E6CBB5D}" srcOrd="19" destOrd="0" presId="urn:microsoft.com/office/officeart/2005/8/layout/list1"/>
    <dgm:cxn modelId="{8AAEF999-FF2E-4CAB-B8E9-E2D08CF50B04}" type="presParOf" srcId="{BA16971F-D868-4943-BB88-42F6F91DE2D4}" destId="{024C61DB-21ED-4F53-B748-1EF5395AA6E5}" srcOrd="20" destOrd="0" presId="urn:microsoft.com/office/officeart/2005/8/layout/list1"/>
    <dgm:cxn modelId="{34921B75-9AAD-4248-B5D8-020EF94642A1}" type="presParOf" srcId="{024C61DB-21ED-4F53-B748-1EF5395AA6E5}" destId="{14AB4189-011B-4687-AC6F-BB10C7E40C36}" srcOrd="0" destOrd="0" presId="urn:microsoft.com/office/officeart/2005/8/layout/list1"/>
    <dgm:cxn modelId="{E8FC1A91-386E-48AF-A29B-0566F6E25152}" type="presParOf" srcId="{024C61DB-21ED-4F53-B748-1EF5395AA6E5}" destId="{18B708AA-A599-484C-B865-4B8321D404B2}" srcOrd="1" destOrd="0" presId="urn:microsoft.com/office/officeart/2005/8/layout/list1"/>
    <dgm:cxn modelId="{68C115C0-0BDE-4B3F-B59E-9ECDE80B6B23}" type="presParOf" srcId="{BA16971F-D868-4943-BB88-42F6F91DE2D4}" destId="{21485795-9750-4297-B777-D21F175EA018}" srcOrd="21" destOrd="0" presId="urn:microsoft.com/office/officeart/2005/8/layout/list1"/>
    <dgm:cxn modelId="{C5D520B5-346F-483B-8332-1D9EE6A37815}" type="presParOf" srcId="{BA16971F-D868-4943-BB88-42F6F91DE2D4}" destId="{AFBF7B8E-FB10-4400-AEF3-9A429522EB39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4C63FFD-DAAB-4ABF-AACB-EC935071C23B}" type="doc">
      <dgm:prSet loTypeId="urn:microsoft.com/office/officeart/2005/8/layout/list1" loCatId="list" qsTypeId="urn:microsoft.com/office/officeart/2005/8/quickstyle/simple2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E722DA9A-B39B-4DD1-AEDD-5EDF340EDED3}">
      <dgm:prSet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pPr latinLnBrk="1"/>
          <a:r>
            <a:rPr lang="en-US" altLang="ko-KR" dirty="0" smtClean="0"/>
            <a:t>__</a:t>
          </a:r>
          <a:r>
            <a:rPr lang="en-US" altLang="ko-KR" dirty="0" err="1" smtClean="0"/>
            <a:t>toggle_callback</a:t>
          </a:r>
          <a:r>
            <a:rPr lang="en-US" altLang="ko-KR" dirty="0" smtClean="0"/>
            <a:t> </a:t>
          </a:r>
          <a:endParaRPr lang="en-US" dirty="0"/>
        </a:p>
      </dgm:t>
    </dgm:pt>
    <dgm:pt modelId="{68D41D8B-ACF9-47DC-8688-4B320CECF386}" type="parTrans" cxnId="{80B85FE1-61CD-4BFA-A56D-12765919E3AD}">
      <dgm:prSet/>
      <dgm:spPr/>
      <dgm:t>
        <a:bodyPr/>
        <a:lstStyle/>
        <a:p>
          <a:endParaRPr lang="en-US"/>
        </a:p>
      </dgm:t>
    </dgm:pt>
    <dgm:pt modelId="{55882AC5-3B7A-40BE-B6EA-2471D6CE6E70}" type="sibTrans" cxnId="{80B85FE1-61CD-4BFA-A56D-12765919E3AD}">
      <dgm:prSet/>
      <dgm:spPr/>
      <dgm:t>
        <a:bodyPr/>
        <a:lstStyle/>
        <a:p>
          <a:endParaRPr lang="en-US"/>
        </a:p>
      </dgm:t>
    </dgm:pt>
    <dgm:pt modelId="{FC5C6CFA-3518-46B5-A119-8792B3331823}">
      <dgm:prSet/>
      <dgm:spPr/>
      <dgm:t>
        <a:bodyPr/>
        <a:lstStyle/>
        <a:p>
          <a:r>
            <a:rPr lang="ko-KR" altLang="en-US" dirty="0" err="1" smtClean="0"/>
            <a:t>콜백</a:t>
          </a:r>
          <a:r>
            <a:rPr lang="ko-KR" altLang="en-US" dirty="0" smtClean="0"/>
            <a:t> 기능을 하는 </a:t>
          </a:r>
          <a:r>
            <a:rPr lang="ko-KR" altLang="en-US" dirty="0" err="1" smtClean="0"/>
            <a:t>토글</a:t>
          </a:r>
          <a:r>
            <a:rPr lang="ko-KR" altLang="en-US" dirty="0" smtClean="0"/>
            <a:t> 옵션 키</a:t>
          </a:r>
          <a:endParaRPr lang="en-US" dirty="0"/>
        </a:p>
      </dgm:t>
    </dgm:pt>
    <dgm:pt modelId="{37179567-B19C-4776-B975-92FC76CB0F24}" type="parTrans" cxnId="{C95BA9EF-C9E5-40EA-8383-222FD2B5CE40}">
      <dgm:prSet/>
      <dgm:spPr/>
      <dgm:t>
        <a:bodyPr/>
        <a:lstStyle/>
        <a:p>
          <a:endParaRPr lang="en-US"/>
        </a:p>
      </dgm:t>
    </dgm:pt>
    <dgm:pt modelId="{2C381090-28E0-4680-A825-1ACC8DC8F35A}" type="sibTrans" cxnId="{C95BA9EF-C9E5-40EA-8383-222FD2B5CE40}">
      <dgm:prSet/>
      <dgm:spPr/>
      <dgm:t>
        <a:bodyPr/>
        <a:lstStyle/>
        <a:p>
          <a:endParaRPr lang="en-US"/>
        </a:p>
      </dgm:t>
    </dgm:pt>
    <dgm:pt modelId="{E8FBE370-CF73-4E4B-9490-4DF0CB36C4D6}">
      <dgm:prSet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en-US" altLang="ko-KR" dirty="0" smtClean="0"/>
            <a:t>__</a:t>
          </a:r>
          <a:r>
            <a:rPr lang="en-US" altLang="ko-KR" dirty="0" err="1" smtClean="0"/>
            <a:t>general_page</a:t>
          </a:r>
          <a:r>
            <a:rPr lang="en-US" altLang="ko-KR" dirty="0" smtClean="0"/>
            <a:t> </a:t>
          </a:r>
          <a:endParaRPr lang="en-US" dirty="0"/>
        </a:p>
      </dgm:t>
    </dgm:pt>
    <dgm:pt modelId="{C858B1CE-3C16-4D66-9187-9AFCC47EAEE6}" type="parTrans" cxnId="{9CD61431-B114-480C-BE8B-7C27C6CE1A56}">
      <dgm:prSet/>
      <dgm:spPr/>
      <dgm:t>
        <a:bodyPr/>
        <a:lstStyle/>
        <a:p>
          <a:endParaRPr lang="en-US"/>
        </a:p>
      </dgm:t>
    </dgm:pt>
    <dgm:pt modelId="{DE6F725D-201B-4D90-AE9C-C66B34537EEE}" type="sibTrans" cxnId="{9CD61431-B114-480C-BE8B-7C27C6CE1A56}">
      <dgm:prSet/>
      <dgm:spPr/>
      <dgm:t>
        <a:bodyPr/>
        <a:lstStyle/>
        <a:p>
          <a:endParaRPr lang="en-US"/>
        </a:p>
      </dgm:t>
    </dgm:pt>
    <dgm:pt modelId="{D9BE4A94-C786-47B3-9E8C-A0DF7EF08503}">
      <dgm:prSet/>
      <dgm:spPr/>
      <dgm:t>
        <a:bodyPr/>
        <a:lstStyle/>
        <a:p>
          <a:r>
            <a:rPr lang="ko-KR" altLang="en-US" dirty="0" smtClean="0"/>
            <a:t>일반적인 페이지를 구성하는 </a:t>
          </a:r>
          <a:r>
            <a:rPr lang="ko-KR" altLang="en-US" dirty="0" err="1" smtClean="0"/>
            <a:t>위젯</a:t>
          </a:r>
          <a:endParaRPr lang="en-US" dirty="0"/>
        </a:p>
      </dgm:t>
    </dgm:pt>
    <dgm:pt modelId="{02EC70AB-C524-4DBC-8FEB-04B6A6518F34}" type="parTrans" cxnId="{651F91B0-863B-4B98-8638-FE29B4001122}">
      <dgm:prSet/>
      <dgm:spPr/>
      <dgm:t>
        <a:bodyPr/>
        <a:lstStyle/>
        <a:p>
          <a:endParaRPr lang="en-US"/>
        </a:p>
      </dgm:t>
    </dgm:pt>
    <dgm:pt modelId="{0BFE34F3-9121-4F7F-8B9D-9B01F051F6A4}" type="sibTrans" cxnId="{651F91B0-863B-4B98-8638-FE29B4001122}">
      <dgm:prSet/>
      <dgm:spPr/>
      <dgm:t>
        <a:bodyPr/>
        <a:lstStyle/>
        <a:p>
          <a:endParaRPr lang="en-US"/>
        </a:p>
      </dgm:t>
    </dgm:pt>
    <dgm:pt modelId="{3C0AFC34-A8AF-42FC-B5CF-7344D47BF80A}">
      <dgm:prSet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en-US" altLang="ko-KR" dirty="0" smtClean="0"/>
            <a:t>__</a:t>
          </a:r>
          <a:r>
            <a:rPr lang="en-US" altLang="ko-KR" dirty="0" err="1" smtClean="0"/>
            <a:t>drives_page</a:t>
          </a:r>
          <a:r>
            <a:rPr lang="en-US" altLang="ko-KR" dirty="0" smtClean="0"/>
            <a:t> </a:t>
          </a:r>
          <a:endParaRPr lang="en-US" dirty="0"/>
        </a:p>
      </dgm:t>
    </dgm:pt>
    <dgm:pt modelId="{C02C1131-C197-45E4-BAB2-93609912B112}" type="parTrans" cxnId="{4FA31346-E553-4683-84D2-19C6FD02686A}">
      <dgm:prSet/>
      <dgm:spPr/>
      <dgm:t>
        <a:bodyPr/>
        <a:lstStyle/>
        <a:p>
          <a:endParaRPr lang="en-US"/>
        </a:p>
      </dgm:t>
    </dgm:pt>
    <dgm:pt modelId="{DAB3BC60-913D-4B2B-8AE6-D3CDEDD58E2E}" type="sibTrans" cxnId="{4FA31346-E553-4683-84D2-19C6FD02686A}">
      <dgm:prSet/>
      <dgm:spPr/>
      <dgm:t>
        <a:bodyPr/>
        <a:lstStyle/>
        <a:p>
          <a:endParaRPr lang="en-US"/>
        </a:p>
      </dgm:t>
    </dgm:pt>
    <dgm:pt modelId="{22B0BB97-0E30-4AE3-A672-11B74DF5AF79}">
      <dgm:prSet/>
      <dgm:spPr/>
      <dgm:t>
        <a:bodyPr/>
        <a:lstStyle/>
        <a:p>
          <a:r>
            <a:rPr lang="ko-KR" altLang="en-US" dirty="0" smtClean="0"/>
            <a:t>드라이브 페이지를 구성하는 </a:t>
          </a:r>
          <a:r>
            <a:rPr lang="ko-KR" altLang="en-US" dirty="0" err="1" smtClean="0"/>
            <a:t>위젯</a:t>
          </a:r>
          <a:endParaRPr lang="en-US" dirty="0"/>
        </a:p>
      </dgm:t>
    </dgm:pt>
    <dgm:pt modelId="{BAFAE694-2590-4A94-9BF4-4B20EF58EDD6}" type="parTrans" cxnId="{862F9693-2509-4697-9377-BE24F3D639E5}">
      <dgm:prSet/>
      <dgm:spPr/>
      <dgm:t>
        <a:bodyPr/>
        <a:lstStyle/>
        <a:p>
          <a:endParaRPr lang="en-US"/>
        </a:p>
      </dgm:t>
    </dgm:pt>
    <dgm:pt modelId="{BFB8F55F-2F83-4D67-9DEE-55C8A62471FC}" type="sibTrans" cxnId="{862F9693-2509-4697-9377-BE24F3D639E5}">
      <dgm:prSet/>
      <dgm:spPr/>
      <dgm:t>
        <a:bodyPr/>
        <a:lstStyle/>
        <a:p>
          <a:endParaRPr lang="en-US"/>
        </a:p>
      </dgm:t>
    </dgm:pt>
    <dgm:pt modelId="{D3D04401-0DDF-4D4F-8AAB-98CE9EF2A94F}">
      <dgm:prSet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pPr latinLnBrk="1"/>
          <a:r>
            <a:rPr lang="en-US" altLang="ko-KR" dirty="0" smtClean="0"/>
            <a:t>__</a:t>
          </a:r>
          <a:r>
            <a:rPr lang="en-US" altLang="ko-KR" dirty="0" err="1" smtClean="0"/>
            <a:t>languages_page</a:t>
          </a:r>
          <a:r>
            <a:rPr lang="en-US" altLang="ko-KR" dirty="0" smtClean="0"/>
            <a:t> </a:t>
          </a:r>
          <a:endParaRPr lang="en-US" dirty="0"/>
        </a:p>
      </dgm:t>
    </dgm:pt>
    <dgm:pt modelId="{8B3B957A-E9FF-49B4-B09E-760657B01A4C}" type="parTrans" cxnId="{588EDC92-CEED-445E-BE5D-D23C99EBEEC1}">
      <dgm:prSet/>
      <dgm:spPr/>
      <dgm:t>
        <a:bodyPr/>
        <a:lstStyle/>
        <a:p>
          <a:pPr latinLnBrk="1"/>
          <a:endParaRPr lang="ko-KR" altLang="en-US"/>
        </a:p>
      </dgm:t>
    </dgm:pt>
    <dgm:pt modelId="{927D4909-EF65-4D58-99DE-CAD05C7E40B8}" type="sibTrans" cxnId="{588EDC92-CEED-445E-BE5D-D23C99EBEEC1}">
      <dgm:prSet/>
      <dgm:spPr/>
      <dgm:t>
        <a:bodyPr/>
        <a:lstStyle/>
        <a:p>
          <a:pPr latinLnBrk="1"/>
          <a:endParaRPr lang="ko-KR" altLang="en-US"/>
        </a:p>
      </dgm:t>
    </dgm:pt>
    <dgm:pt modelId="{F86FCFB9-E9A0-4D7A-8848-7288AA0E73CB}">
      <dgm:prSet/>
      <dgm:spPr/>
      <dgm:t>
        <a:bodyPr/>
        <a:lstStyle/>
        <a:p>
          <a:pPr latinLnBrk="1"/>
          <a:r>
            <a:rPr lang="ko-KR" altLang="en-US" dirty="0" smtClean="0"/>
            <a:t>언어 페이지를 구성하는 </a:t>
          </a:r>
          <a:r>
            <a:rPr lang="ko-KR" altLang="en-US" dirty="0" err="1" smtClean="0"/>
            <a:t>위젯</a:t>
          </a:r>
          <a:endParaRPr lang="en-US" dirty="0"/>
        </a:p>
      </dgm:t>
    </dgm:pt>
    <dgm:pt modelId="{DA46C832-7C1C-43D2-986A-5EC6D972092A}" type="parTrans" cxnId="{5709EA3B-40BC-4021-B4BF-239525D287C9}">
      <dgm:prSet/>
      <dgm:spPr/>
      <dgm:t>
        <a:bodyPr/>
        <a:lstStyle/>
        <a:p>
          <a:pPr latinLnBrk="1"/>
          <a:endParaRPr lang="ko-KR" altLang="en-US"/>
        </a:p>
      </dgm:t>
    </dgm:pt>
    <dgm:pt modelId="{113010E0-14D4-4A8F-93E8-74AE6B1E648F}" type="sibTrans" cxnId="{5709EA3B-40BC-4021-B4BF-239525D287C9}">
      <dgm:prSet/>
      <dgm:spPr/>
      <dgm:t>
        <a:bodyPr/>
        <a:lstStyle/>
        <a:p>
          <a:pPr latinLnBrk="1"/>
          <a:endParaRPr lang="ko-KR" altLang="en-US"/>
        </a:p>
      </dgm:t>
    </dgm:pt>
    <dgm:pt modelId="{DEB77E4B-1159-4679-BA83-DC3D332626F6}">
      <dgm:prSet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pPr latinLnBrk="1"/>
          <a:r>
            <a:rPr lang="en-US" altLang="ko-KR" dirty="0" smtClean="0"/>
            <a:t>__</a:t>
          </a:r>
          <a:r>
            <a:rPr lang="en-US" altLang="ko-KR" dirty="0" err="1" smtClean="0"/>
            <a:t>location_page</a:t>
          </a:r>
          <a:r>
            <a:rPr lang="en-US" altLang="ko-KR" dirty="0" smtClean="0"/>
            <a:t> </a:t>
          </a:r>
          <a:endParaRPr lang="en-US" dirty="0"/>
        </a:p>
      </dgm:t>
    </dgm:pt>
    <dgm:pt modelId="{07D447C7-3364-4761-A1F4-D79B2B71183F}" type="sibTrans" cxnId="{AD027657-FA39-4494-BFBD-EBB2E92CDD17}">
      <dgm:prSet/>
      <dgm:spPr/>
      <dgm:t>
        <a:bodyPr/>
        <a:lstStyle/>
        <a:p>
          <a:pPr latinLnBrk="1"/>
          <a:endParaRPr lang="ko-KR" altLang="en-US"/>
        </a:p>
      </dgm:t>
    </dgm:pt>
    <dgm:pt modelId="{809AB7A5-A62B-4BA9-B406-E1F73942A015}" type="parTrans" cxnId="{AD027657-FA39-4494-BFBD-EBB2E92CDD17}">
      <dgm:prSet/>
      <dgm:spPr/>
      <dgm:t>
        <a:bodyPr/>
        <a:lstStyle/>
        <a:p>
          <a:pPr latinLnBrk="1"/>
          <a:endParaRPr lang="ko-KR" altLang="en-US"/>
        </a:p>
      </dgm:t>
    </dgm:pt>
    <dgm:pt modelId="{8C88C8AD-DAC1-4831-AB04-0F891553777D}">
      <dgm:prSet/>
      <dgm:spPr/>
      <dgm:t>
        <a:bodyPr/>
        <a:lstStyle/>
        <a:p>
          <a:pPr latinLnBrk="1"/>
          <a:r>
            <a:rPr lang="ko-KR" altLang="en-US" dirty="0" smtClean="0"/>
            <a:t>파일 및 폴더 목록을 포함하는 </a:t>
          </a:r>
          <a:r>
            <a:rPr lang="ko-KR" altLang="en-US" dirty="0" err="1" smtClean="0"/>
            <a:t>위젯</a:t>
          </a:r>
          <a:endParaRPr lang="en-US" dirty="0"/>
        </a:p>
      </dgm:t>
    </dgm:pt>
    <dgm:pt modelId="{003A6978-BF57-431B-9590-9489A31ACB29}" type="sibTrans" cxnId="{66AC8400-3502-4442-9762-E0850D79AB48}">
      <dgm:prSet/>
      <dgm:spPr/>
      <dgm:t>
        <a:bodyPr/>
        <a:lstStyle/>
        <a:p>
          <a:pPr latinLnBrk="1"/>
          <a:endParaRPr lang="ko-KR" altLang="en-US"/>
        </a:p>
      </dgm:t>
    </dgm:pt>
    <dgm:pt modelId="{8686E523-5E62-4948-8E21-34F8823A4715}" type="parTrans" cxnId="{66AC8400-3502-4442-9762-E0850D79AB48}">
      <dgm:prSet/>
      <dgm:spPr/>
      <dgm:t>
        <a:bodyPr/>
        <a:lstStyle/>
        <a:p>
          <a:pPr latinLnBrk="1"/>
          <a:endParaRPr lang="ko-KR" altLang="en-US"/>
        </a:p>
      </dgm:t>
    </dgm:pt>
    <dgm:pt modelId="{BA16971F-D868-4943-BB88-42F6F91DE2D4}" type="pres">
      <dgm:prSet presAssocID="{64C63FFD-DAAB-4ABF-AACB-EC935071C23B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099EDFC-7F75-488D-AF03-7D38784E1751}" type="pres">
      <dgm:prSet presAssocID="{E722DA9A-B39B-4DD1-AEDD-5EDF340EDED3}" presName="parentLin" presStyleCnt="0"/>
      <dgm:spPr/>
    </dgm:pt>
    <dgm:pt modelId="{459C0C00-88DF-4EE5-B46F-A279751A8DED}" type="pres">
      <dgm:prSet presAssocID="{E722DA9A-B39B-4DD1-AEDD-5EDF340EDED3}" presName="parentLeftMargin" presStyleLbl="node1" presStyleIdx="0" presStyleCnt="5"/>
      <dgm:spPr/>
      <dgm:t>
        <a:bodyPr/>
        <a:lstStyle/>
        <a:p>
          <a:pPr latinLnBrk="1"/>
          <a:endParaRPr lang="ko-KR" altLang="en-US"/>
        </a:p>
      </dgm:t>
    </dgm:pt>
    <dgm:pt modelId="{63079766-616E-44DE-B2C4-EBFB205645D3}" type="pres">
      <dgm:prSet presAssocID="{E722DA9A-B39B-4DD1-AEDD-5EDF340EDED3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CBA502F-C44E-46BE-8404-3CE410E7EC52}" type="pres">
      <dgm:prSet presAssocID="{E722DA9A-B39B-4DD1-AEDD-5EDF340EDED3}" presName="negativeSpace" presStyleCnt="0"/>
      <dgm:spPr/>
    </dgm:pt>
    <dgm:pt modelId="{3BB8C412-0D46-4ADF-9B9D-733C582124CB}" type="pres">
      <dgm:prSet presAssocID="{E722DA9A-B39B-4DD1-AEDD-5EDF340EDED3}" presName="childText" presStyleLbl="conFgAcc1" presStyleIdx="0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B307E65-D709-47C7-87E1-29ADF26080DA}" type="pres">
      <dgm:prSet presAssocID="{55882AC5-3B7A-40BE-B6EA-2471D6CE6E70}" presName="spaceBetweenRectangles" presStyleCnt="0"/>
      <dgm:spPr/>
    </dgm:pt>
    <dgm:pt modelId="{168F27A1-1DAD-457F-AF5D-CA090DC77228}" type="pres">
      <dgm:prSet presAssocID="{E8FBE370-CF73-4E4B-9490-4DF0CB36C4D6}" presName="parentLin" presStyleCnt="0"/>
      <dgm:spPr/>
    </dgm:pt>
    <dgm:pt modelId="{5D2E4432-BEBB-417D-A9C2-8E4287975950}" type="pres">
      <dgm:prSet presAssocID="{E8FBE370-CF73-4E4B-9490-4DF0CB36C4D6}" presName="parentLeftMargin" presStyleLbl="node1" presStyleIdx="0" presStyleCnt="5"/>
      <dgm:spPr/>
      <dgm:t>
        <a:bodyPr/>
        <a:lstStyle/>
        <a:p>
          <a:pPr latinLnBrk="1"/>
          <a:endParaRPr lang="ko-KR" altLang="en-US"/>
        </a:p>
      </dgm:t>
    </dgm:pt>
    <dgm:pt modelId="{473FAC66-B169-4D64-B60C-CEF47EA6678A}" type="pres">
      <dgm:prSet presAssocID="{E8FBE370-CF73-4E4B-9490-4DF0CB36C4D6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6A1CA45-2C67-4661-B28F-59D0F346FCE4}" type="pres">
      <dgm:prSet presAssocID="{E8FBE370-CF73-4E4B-9490-4DF0CB36C4D6}" presName="negativeSpace" presStyleCnt="0"/>
      <dgm:spPr/>
    </dgm:pt>
    <dgm:pt modelId="{6DDA6952-35DE-4AF2-95C5-F53D2D8B0DD1}" type="pres">
      <dgm:prSet presAssocID="{E8FBE370-CF73-4E4B-9490-4DF0CB36C4D6}" presName="childText" presStyleLbl="conFgAcc1" presStyleIdx="1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E6F6DCB-E553-4C67-9126-AE7497322B62}" type="pres">
      <dgm:prSet presAssocID="{DE6F725D-201B-4D90-AE9C-C66B34537EEE}" presName="spaceBetweenRectangles" presStyleCnt="0"/>
      <dgm:spPr/>
    </dgm:pt>
    <dgm:pt modelId="{AA21E39C-7613-4812-8B35-43C2B380D1D2}" type="pres">
      <dgm:prSet presAssocID="{3C0AFC34-A8AF-42FC-B5CF-7344D47BF80A}" presName="parentLin" presStyleCnt="0"/>
      <dgm:spPr/>
    </dgm:pt>
    <dgm:pt modelId="{0C0FBBD4-B854-4D18-BD14-C8D4D7DF9A4D}" type="pres">
      <dgm:prSet presAssocID="{3C0AFC34-A8AF-42FC-B5CF-7344D47BF80A}" presName="parentLeftMargin" presStyleLbl="node1" presStyleIdx="1" presStyleCnt="5"/>
      <dgm:spPr/>
      <dgm:t>
        <a:bodyPr/>
        <a:lstStyle/>
        <a:p>
          <a:pPr latinLnBrk="1"/>
          <a:endParaRPr lang="ko-KR" altLang="en-US"/>
        </a:p>
      </dgm:t>
    </dgm:pt>
    <dgm:pt modelId="{8DA22448-2C23-4C4A-A2A3-AA8973A5272D}" type="pres">
      <dgm:prSet presAssocID="{3C0AFC34-A8AF-42FC-B5CF-7344D47BF80A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C07A760-E18C-41FA-8B1A-4C1EAFA28006}" type="pres">
      <dgm:prSet presAssocID="{3C0AFC34-A8AF-42FC-B5CF-7344D47BF80A}" presName="negativeSpace" presStyleCnt="0"/>
      <dgm:spPr/>
    </dgm:pt>
    <dgm:pt modelId="{ADC6044C-990A-4390-B7CE-2C2C70ED51C9}" type="pres">
      <dgm:prSet presAssocID="{3C0AFC34-A8AF-42FC-B5CF-7344D47BF80A}" presName="childText" presStyleLbl="conFgAcc1" presStyleIdx="2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911EE93-BAF1-4887-AA54-D1449F6D6E38}" type="pres">
      <dgm:prSet presAssocID="{DAB3BC60-913D-4B2B-8AE6-D3CDEDD58E2E}" presName="spaceBetweenRectangles" presStyleCnt="0"/>
      <dgm:spPr/>
    </dgm:pt>
    <dgm:pt modelId="{04687245-8DED-4767-B802-F18074E3DE31}" type="pres">
      <dgm:prSet presAssocID="{D3D04401-0DDF-4D4F-8AAB-98CE9EF2A94F}" presName="parentLin" presStyleCnt="0"/>
      <dgm:spPr/>
    </dgm:pt>
    <dgm:pt modelId="{60F7B323-E69B-457B-A4B8-F3AFC516D53C}" type="pres">
      <dgm:prSet presAssocID="{D3D04401-0DDF-4D4F-8AAB-98CE9EF2A94F}" presName="parentLeftMargin" presStyleLbl="node1" presStyleIdx="2" presStyleCnt="5"/>
      <dgm:spPr/>
      <dgm:t>
        <a:bodyPr/>
        <a:lstStyle/>
        <a:p>
          <a:pPr latinLnBrk="1"/>
          <a:endParaRPr lang="ko-KR" altLang="en-US"/>
        </a:p>
      </dgm:t>
    </dgm:pt>
    <dgm:pt modelId="{E895D26E-4917-453E-B912-E4571E714AA8}" type="pres">
      <dgm:prSet presAssocID="{D3D04401-0DDF-4D4F-8AAB-98CE9EF2A94F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EB1AE04-A587-433C-A823-4422C1585890}" type="pres">
      <dgm:prSet presAssocID="{D3D04401-0DDF-4D4F-8AAB-98CE9EF2A94F}" presName="negativeSpace" presStyleCnt="0"/>
      <dgm:spPr/>
    </dgm:pt>
    <dgm:pt modelId="{F3278FAE-B7D4-45C3-A80A-FEA079561338}" type="pres">
      <dgm:prSet presAssocID="{D3D04401-0DDF-4D4F-8AAB-98CE9EF2A94F}" presName="childText" presStyleLbl="conFgAcc1" presStyleIdx="3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0C9FEC3-730A-44AD-8788-DCFAE1096B81}" type="pres">
      <dgm:prSet presAssocID="{927D4909-EF65-4D58-99DE-CAD05C7E40B8}" presName="spaceBetweenRectangles" presStyleCnt="0"/>
      <dgm:spPr/>
    </dgm:pt>
    <dgm:pt modelId="{17BF9A12-F155-4731-9FBD-EE466A0DBBB9}" type="pres">
      <dgm:prSet presAssocID="{DEB77E4B-1159-4679-BA83-DC3D332626F6}" presName="parentLin" presStyleCnt="0"/>
      <dgm:spPr/>
    </dgm:pt>
    <dgm:pt modelId="{6E1BCC08-7A18-4A46-B94A-9DD1BEA3CF3D}" type="pres">
      <dgm:prSet presAssocID="{DEB77E4B-1159-4679-BA83-DC3D332626F6}" presName="parentLeftMargin" presStyleLbl="node1" presStyleIdx="3" presStyleCnt="5"/>
      <dgm:spPr/>
      <dgm:t>
        <a:bodyPr/>
        <a:lstStyle/>
        <a:p>
          <a:pPr latinLnBrk="1"/>
          <a:endParaRPr lang="ko-KR" altLang="en-US"/>
        </a:p>
      </dgm:t>
    </dgm:pt>
    <dgm:pt modelId="{D294E0A4-9C40-49F6-9544-FD8222A2AF78}" type="pres">
      <dgm:prSet presAssocID="{DEB77E4B-1159-4679-BA83-DC3D332626F6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403B3EC-3220-4CCE-AE5A-C93244512231}" type="pres">
      <dgm:prSet presAssocID="{DEB77E4B-1159-4679-BA83-DC3D332626F6}" presName="negativeSpace" presStyleCnt="0"/>
      <dgm:spPr/>
    </dgm:pt>
    <dgm:pt modelId="{E2A0643A-CBBD-47A4-B0F5-1B941BFF7199}" type="pres">
      <dgm:prSet presAssocID="{DEB77E4B-1159-4679-BA83-DC3D332626F6}" presName="childText" presStyleLbl="conFgAcc1" presStyleIdx="4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5709EA3B-40BC-4021-B4BF-239525D287C9}" srcId="{D3D04401-0DDF-4D4F-8AAB-98CE9EF2A94F}" destId="{F86FCFB9-E9A0-4D7A-8848-7288AA0E73CB}" srcOrd="0" destOrd="0" parTransId="{DA46C832-7C1C-43D2-986A-5EC6D972092A}" sibTransId="{113010E0-14D4-4A8F-93E8-74AE6B1E648F}"/>
    <dgm:cxn modelId="{8A5FF3DB-BA35-4CDF-A415-52A3720B4FA1}" type="presOf" srcId="{E722DA9A-B39B-4DD1-AEDD-5EDF340EDED3}" destId="{63079766-616E-44DE-B2C4-EBFB205645D3}" srcOrd="1" destOrd="0" presId="urn:microsoft.com/office/officeart/2005/8/layout/list1"/>
    <dgm:cxn modelId="{80B85FE1-61CD-4BFA-A56D-12765919E3AD}" srcId="{64C63FFD-DAAB-4ABF-AACB-EC935071C23B}" destId="{E722DA9A-B39B-4DD1-AEDD-5EDF340EDED3}" srcOrd="0" destOrd="0" parTransId="{68D41D8B-ACF9-47DC-8688-4B320CECF386}" sibTransId="{55882AC5-3B7A-40BE-B6EA-2471D6CE6E70}"/>
    <dgm:cxn modelId="{003B2C87-3C78-4664-9F7F-776A2AEB26E3}" type="presOf" srcId="{DEB77E4B-1159-4679-BA83-DC3D332626F6}" destId="{D294E0A4-9C40-49F6-9544-FD8222A2AF78}" srcOrd="1" destOrd="0" presId="urn:microsoft.com/office/officeart/2005/8/layout/list1"/>
    <dgm:cxn modelId="{D9581AA4-8C6D-4C36-9ECA-734C208A4FEC}" type="presOf" srcId="{F86FCFB9-E9A0-4D7A-8848-7288AA0E73CB}" destId="{F3278FAE-B7D4-45C3-A80A-FEA079561338}" srcOrd="0" destOrd="0" presId="urn:microsoft.com/office/officeart/2005/8/layout/list1"/>
    <dgm:cxn modelId="{AD027657-FA39-4494-BFBD-EBB2E92CDD17}" srcId="{64C63FFD-DAAB-4ABF-AACB-EC935071C23B}" destId="{DEB77E4B-1159-4679-BA83-DC3D332626F6}" srcOrd="4" destOrd="0" parTransId="{809AB7A5-A62B-4BA9-B406-E1F73942A015}" sibTransId="{07D447C7-3364-4761-A1F4-D79B2B71183F}"/>
    <dgm:cxn modelId="{651F91B0-863B-4B98-8638-FE29B4001122}" srcId="{E8FBE370-CF73-4E4B-9490-4DF0CB36C4D6}" destId="{D9BE4A94-C786-47B3-9E8C-A0DF7EF08503}" srcOrd="0" destOrd="0" parTransId="{02EC70AB-C524-4DBC-8FEB-04B6A6518F34}" sibTransId="{0BFE34F3-9121-4F7F-8B9D-9B01F051F6A4}"/>
    <dgm:cxn modelId="{E24C6508-9B0C-4519-8233-9E928080528D}" type="presOf" srcId="{64C63FFD-DAAB-4ABF-AACB-EC935071C23B}" destId="{BA16971F-D868-4943-BB88-42F6F91DE2D4}" srcOrd="0" destOrd="0" presId="urn:microsoft.com/office/officeart/2005/8/layout/list1"/>
    <dgm:cxn modelId="{588EDC92-CEED-445E-BE5D-D23C99EBEEC1}" srcId="{64C63FFD-DAAB-4ABF-AACB-EC935071C23B}" destId="{D3D04401-0DDF-4D4F-8AAB-98CE9EF2A94F}" srcOrd="3" destOrd="0" parTransId="{8B3B957A-E9FF-49B4-B09E-760657B01A4C}" sibTransId="{927D4909-EF65-4D58-99DE-CAD05C7E40B8}"/>
    <dgm:cxn modelId="{9CD61431-B114-480C-BE8B-7C27C6CE1A56}" srcId="{64C63FFD-DAAB-4ABF-AACB-EC935071C23B}" destId="{E8FBE370-CF73-4E4B-9490-4DF0CB36C4D6}" srcOrd="1" destOrd="0" parTransId="{C858B1CE-3C16-4D66-9187-9AFCC47EAEE6}" sibTransId="{DE6F725D-201B-4D90-AE9C-C66B34537EEE}"/>
    <dgm:cxn modelId="{862F9693-2509-4697-9377-BE24F3D639E5}" srcId="{3C0AFC34-A8AF-42FC-B5CF-7344D47BF80A}" destId="{22B0BB97-0E30-4AE3-A672-11B74DF5AF79}" srcOrd="0" destOrd="0" parTransId="{BAFAE694-2590-4A94-9BF4-4B20EF58EDD6}" sibTransId="{BFB8F55F-2F83-4D67-9DEE-55C8A62471FC}"/>
    <dgm:cxn modelId="{1239215B-3109-4A06-941C-5066D8CEB64A}" type="presOf" srcId="{3C0AFC34-A8AF-42FC-B5CF-7344D47BF80A}" destId="{8DA22448-2C23-4C4A-A2A3-AA8973A5272D}" srcOrd="1" destOrd="0" presId="urn:microsoft.com/office/officeart/2005/8/layout/list1"/>
    <dgm:cxn modelId="{E11E7F66-4985-4EB0-B839-A2A146F59A3D}" type="presOf" srcId="{8C88C8AD-DAC1-4831-AB04-0F891553777D}" destId="{E2A0643A-CBBD-47A4-B0F5-1B941BFF7199}" srcOrd="0" destOrd="0" presId="urn:microsoft.com/office/officeart/2005/8/layout/list1"/>
    <dgm:cxn modelId="{4B48984B-8449-43CE-B10B-BDB6487D41AF}" type="presOf" srcId="{DEB77E4B-1159-4679-BA83-DC3D332626F6}" destId="{6E1BCC08-7A18-4A46-B94A-9DD1BEA3CF3D}" srcOrd="0" destOrd="0" presId="urn:microsoft.com/office/officeart/2005/8/layout/list1"/>
    <dgm:cxn modelId="{ED8B82E8-1D0F-4961-962A-BB5B6FC26B9F}" type="presOf" srcId="{FC5C6CFA-3518-46B5-A119-8792B3331823}" destId="{3BB8C412-0D46-4ADF-9B9D-733C582124CB}" srcOrd="0" destOrd="0" presId="urn:microsoft.com/office/officeart/2005/8/layout/list1"/>
    <dgm:cxn modelId="{66AC8400-3502-4442-9762-E0850D79AB48}" srcId="{DEB77E4B-1159-4679-BA83-DC3D332626F6}" destId="{8C88C8AD-DAC1-4831-AB04-0F891553777D}" srcOrd="0" destOrd="0" parTransId="{8686E523-5E62-4948-8E21-34F8823A4715}" sibTransId="{003A6978-BF57-431B-9590-9489A31ACB29}"/>
    <dgm:cxn modelId="{A049F82A-CF8A-4C71-B5FA-692BB5D9CE3C}" type="presOf" srcId="{D9BE4A94-C786-47B3-9E8C-A0DF7EF08503}" destId="{6DDA6952-35DE-4AF2-95C5-F53D2D8B0DD1}" srcOrd="0" destOrd="0" presId="urn:microsoft.com/office/officeart/2005/8/layout/list1"/>
    <dgm:cxn modelId="{87C03008-0092-4EF2-A642-A0579DECDB06}" type="presOf" srcId="{22B0BB97-0E30-4AE3-A672-11B74DF5AF79}" destId="{ADC6044C-990A-4390-B7CE-2C2C70ED51C9}" srcOrd="0" destOrd="0" presId="urn:microsoft.com/office/officeart/2005/8/layout/list1"/>
    <dgm:cxn modelId="{C8776C3F-5480-4385-811A-2769D1A6A7DE}" type="presOf" srcId="{D3D04401-0DDF-4D4F-8AAB-98CE9EF2A94F}" destId="{E895D26E-4917-453E-B912-E4571E714AA8}" srcOrd="1" destOrd="0" presId="urn:microsoft.com/office/officeart/2005/8/layout/list1"/>
    <dgm:cxn modelId="{DE27321F-D484-4F96-84CF-BBF509B175D1}" type="presOf" srcId="{3C0AFC34-A8AF-42FC-B5CF-7344D47BF80A}" destId="{0C0FBBD4-B854-4D18-BD14-C8D4D7DF9A4D}" srcOrd="0" destOrd="0" presId="urn:microsoft.com/office/officeart/2005/8/layout/list1"/>
    <dgm:cxn modelId="{C95BA9EF-C9E5-40EA-8383-222FD2B5CE40}" srcId="{E722DA9A-B39B-4DD1-AEDD-5EDF340EDED3}" destId="{FC5C6CFA-3518-46B5-A119-8792B3331823}" srcOrd="0" destOrd="0" parTransId="{37179567-B19C-4776-B975-92FC76CB0F24}" sibTransId="{2C381090-28E0-4680-A825-1ACC8DC8F35A}"/>
    <dgm:cxn modelId="{3F8CC626-13AD-41D6-BF32-0B7DECD842BC}" type="presOf" srcId="{E8FBE370-CF73-4E4B-9490-4DF0CB36C4D6}" destId="{473FAC66-B169-4D64-B60C-CEF47EA6678A}" srcOrd="1" destOrd="0" presId="urn:microsoft.com/office/officeart/2005/8/layout/list1"/>
    <dgm:cxn modelId="{64F5A6A2-8A93-479A-8AB0-D89A374F8AAB}" type="presOf" srcId="{E8FBE370-CF73-4E4B-9490-4DF0CB36C4D6}" destId="{5D2E4432-BEBB-417D-A9C2-8E4287975950}" srcOrd="0" destOrd="0" presId="urn:microsoft.com/office/officeart/2005/8/layout/list1"/>
    <dgm:cxn modelId="{4FA31346-E553-4683-84D2-19C6FD02686A}" srcId="{64C63FFD-DAAB-4ABF-AACB-EC935071C23B}" destId="{3C0AFC34-A8AF-42FC-B5CF-7344D47BF80A}" srcOrd="2" destOrd="0" parTransId="{C02C1131-C197-45E4-BAB2-93609912B112}" sibTransId="{DAB3BC60-913D-4B2B-8AE6-D3CDEDD58E2E}"/>
    <dgm:cxn modelId="{61029826-94DC-4E74-8FBB-D7D77772B6EC}" type="presOf" srcId="{E722DA9A-B39B-4DD1-AEDD-5EDF340EDED3}" destId="{459C0C00-88DF-4EE5-B46F-A279751A8DED}" srcOrd="0" destOrd="0" presId="urn:microsoft.com/office/officeart/2005/8/layout/list1"/>
    <dgm:cxn modelId="{FD2509A2-0B23-4283-B636-A940F74030A0}" type="presOf" srcId="{D3D04401-0DDF-4D4F-8AAB-98CE9EF2A94F}" destId="{60F7B323-E69B-457B-A4B8-F3AFC516D53C}" srcOrd="0" destOrd="0" presId="urn:microsoft.com/office/officeart/2005/8/layout/list1"/>
    <dgm:cxn modelId="{F8F6DB43-EAA3-4BC9-8C5D-AD9B574BAE16}" type="presParOf" srcId="{BA16971F-D868-4943-BB88-42F6F91DE2D4}" destId="{3099EDFC-7F75-488D-AF03-7D38784E1751}" srcOrd="0" destOrd="0" presId="urn:microsoft.com/office/officeart/2005/8/layout/list1"/>
    <dgm:cxn modelId="{D0BF6EB0-6946-46D1-952F-F1A371F5FCB8}" type="presParOf" srcId="{3099EDFC-7F75-488D-AF03-7D38784E1751}" destId="{459C0C00-88DF-4EE5-B46F-A279751A8DED}" srcOrd="0" destOrd="0" presId="urn:microsoft.com/office/officeart/2005/8/layout/list1"/>
    <dgm:cxn modelId="{1AF20E14-6A2C-4F56-B016-87B6EEE07CA2}" type="presParOf" srcId="{3099EDFC-7F75-488D-AF03-7D38784E1751}" destId="{63079766-616E-44DE-B2C4-EBFB205645D3}" srcOrd="1" destOrd="0" presId="urn:microsoft.com/office/officeart/2005/8/layout/list1"/>
    <dgm:cxn modelId="{D59EAEF1-343B-4C66-BE89-E3284CD9C239}" type="presParOf" srcId="{BA16971F-D868-4943-BB88-42F6F91DE2D4}" destId="{6CBA502F-C44E-46BE-8404-3CE410E7EC52}" srcOrd="1" destOrd="0" presId="urn:microsoft.com/office/officeart/2005/8/layout/list1"/>
    <dgm:cxn modelId="{840101D2-103D-4E84-93E4-761494786D6A}" type="presParOf" srcId="{BA16971F-D868-4943-BB88-42F6F91DE2D4}" destId="{3BB8C412-0D46-4ADF-9B9D-733C582124CB}" srcOrd="2" destOrd="0" presId="urn:microsoft.com/office/officeart/2005/8/layout/list1"/>
    <dgm:cxn modelId="{5E1A9679-42E5-480F-9139-E0FA18D8E01A}" type="presParOf" srcId="{BA16971F-D868-4943-BB88-42F6F91DE2D4}" destId="{5B307E65-D709-47C7-87E1-29ADF26080DA}" srcOrd="3" destOrd="0" presId="urn:microsoft.com/office/officeart/2005/8/layout/list1"/>
    <dgm:cxn modelId="{FE744F42-80DB-40FA-86DF-79147C1AA74B}" type="presParOf" srcId="{BA16971F-D868-4943-BB88-42F6F91DE2D4}" destId="{168F27A1-1DAD-457F-AF5D-CA090DC77228}" srcOrd="4" destOrd="0" presId="urn:microsoft.com/office/officeart/2005/8/layout/list1"/>
    <dgm:cxn modelId="{7FFC5ECF-5965-417B-9028-710CE118AEBB}" type="presParOf" srcId="{168F27A1-1DAD-457F-AF5D-CA090DC77228}" destId="{5D2E4432-BEBB-417D-A9C2-8E4287975950}" srcOrd="0" destOrd="0" presId="urn:microsoft.com/office/officeart/2005/8/layout/list1"/>
    <dgm:cxn modelId="{1E832B67-BC60-46B3-A5F1-242EB2FF1251}" type="presParOf" srcId="{168F27A1-1DAD-457F-AF5D-CA090DC77228}" destId="{473FAC66-B169-4D64-B60C-CEF47EA6678A}" srcOrd="1" destOrd="0" presId="urn:microsoft.com/office/officeart/2005/8/layout/list1"/>
    <dgm:cxn modelId="{C49CB11B-2941-41AE-ADA2-69B94D271A2D}" type="presParOf" srcId="{BA16971F-D868-4943-BB88-42F6F91DE2D4}" destId="{66A1CA45-2C67-4661-B28F-59D0F346FCE4}" srcOrd="5" destOrd="0" presId="urn:microsoft.com/office/officeart/2005/8/layout/list1"/>
    <dgm:cxn modelId="{82EB1B5D-C1FA-4585-BAEE-158693E39FF5}" type="presParOf" srcId="{BA16971F-D868-4943-BB88-42F6F91DE2D4}" destId="{6DDA6952-35DE-4AF2-95C5-F53D2D8B0DD1}" srcOrd="6" destOrd="0" presId="urn:microsoft.com/office/officeart/2005/8/layout/list1"/>
    <dgm:cxn modelId="{EFB8AC7A-608E-4BCD-A2FB-C60E34900895}" type="presParOf" srcId="{BA16971F-D868-4943-BB88-42F6F91DE2D4}" destId="{3E6F6DCB-E553-4C67-9126-AE7497322B62}" srcOrd="7" destOrd="0" presId="urn:microsoft.com/office/officeart/2005/8/layout/list1"/>
    <dgm:cxn modelId="{3EE3D4D3-7742-4D43-95E3-1CABA36E81A3}" type="presParOf" srcId="{BA16971F-D868-4943-BB88-42F6F91DE2D4}" destId="{AA21E39C-7613-4812-8B35-43C2B380D1D2}" srcOrd="8" destOrd="0" presId="urn:microsoft.com/office/officeart/2005/8/layout/list1"/>
    <dgm:cxn modelId="{33A0F9B3-A72A-4D17-A260-4F3AFDDC49B3}" type="presParOf" srcId="{AA21E39C-7613-4812-8B35-43C2B380D1D2}" destId="{0C0FBBD4-B854-4D18-BD14-C8D4D7DF9A4D}" srcOrd="0" destOrd="0" presId="urn:microsoft.com/office/officeart/2005/8/layout/list1"/>
    <dgm:cxn modelId="{380265DA-8A6E-4AEB-ABD5-5CA69CFFD066}" type="presParOf" srcId="{AA21E39C-7613-4812-8B35-43C2B380D1D2}" destId="{8DA22448-2C23-4C4A-A2A3-AA8973A5272D}" srcOrd="1" destOrd="0" presId="urn:microsoft.com/office/officeart/2005/8/layout/list1"/>
    <dgm:cxn modelId="{24E6CA2F-24E5-4504-BCD8-1F682F9EE027}" type="presParOf" srcId="{BA16971F-D868-4943-BB88-42F6F91DE2D4}" destId="{DC07A760-E18C-41FA-8B1A-4C1EAFA28006}" srcOrd="9" destOrd="0" presId="urn:microsoft.com/office/officeart/2005/8/layout/list1"/>
    <dgm:cxn modelId="{1D373642-5038-4564-8C3F-078D8F2387EB}" type="presParOf" srcId="{BA16971F-D868-4943-BB88-42F6F91DE2D4}" destId="{ADC6044C-990A-4390-B7CE-2C2C70ED51C9}" srcOrd="10" destOrd="0" presId="urn:microsoft.com/office/officeart/2005/8/layout/list1"/>
    <dgm:cxn modelId="{D2622E5A-169F-4EA2-8568-D3AF8187602C}" type="presParOf" srcId="{BA16971F-D868-4943-BB88-42F6F91DE2D4}" destId="{C911EE93-BAF1-4887-AA54-D1449F6D6E38}" srcOrd="11" destOrd="0" presId="urn:microsoft.com/office/officeart/2005/8/layout/list1"/>
    <dgm:cxn modelId="{ABE98C0C-E916-43AA-8318-D89B04CCC91F}" type="presParOf" srcId="{BA16971F-D868-4943-BB88-42F6F91DE2D4}" destId="{04687245-8DED-4767-B802-F18074E3DE31}" srcOrd="12" destOrd="0" presId="urn:microsoft.com/office/officeart/2005/8/layout/list1"/>
    <dgm:cxn modelId="{90BC91F9-5593-4341-8810-06DB703623A1}" type="presParOf" srcId="{04687245-8DED-4767-B802-F18074E3DE31}" destId="{60F7B323-E69B-457B-A4B8-F3AFC516D53C}" srcOrd="0" destOrd="0" presId="urn:microsoft.com/office/officeart/2005/8/layout/list1"/>
    <dgm:cxn modelId="{8F9CF466-1DEE-4C97-AAE9-4C6B655DE715}" type="presParOf" srcId="{04687245-8DED-4767-B802-F18074E3DE31}" destId="{E895D26E-4917-453E-B912-E4571E714AA8}" srcOrd="1" destOrd="0" presId="urn:microsoft.com/office/officeart/2005/8/layout/list1"/>
    <dgm:cxn modelId="{B7212B11-F967-48C7-8788-275738469F7B}" type="presParOf" srcId="{BA16971F-D868-4943-BB88-42F6F91DE2D4}" destId="{5EB1AE04-A587-433C-A823-4422C1585890}" srcOrd="13" destOrd="0" presId="urn:microsoft.com/office/officeart/2005/8/layout/list1"/>
    <dgm:cxn modelId="{BB97586F-FBAE-4E85-9439-2B12686348BA}" type="presParOf" srcId="{BA16971F-D868-4943-BB88-42F6F91DE2D4}" destId="{F3278FAE-B7D4-45C3-A80A-FEA079561338}" srcOrd="14" destOrd="0" presId="urn:microsoft.com/office/officeart/2005/8/layout/list1"/>
    <dgm:cxn modelId="{3EF77894-E686-4238-9236-3A60AD84E738}" type="presParOf" srcId="{BA16971F-D868-4943-BB88-42F6F91DE2D4}" destId="{60C9FEC3-730A-44AD-8788-DCFAE1096B81}" srcOrd="15" destOrd="0" presId="urn:microsoft.com/office/officeart/2005/8/layout/list1"/>
    <dgm:cxn modelId="{2D44E01F-3A1A-418E-AAF5-EBA263B924AA}" type="presParOf" srcId="{BA16971F-D868-4943-BB88-42F6F91DE2D4}" destId="{17BF9A12-F155-4731-9FBD-EE466A0DBBB9}" srcOrd="16" destOrd="0" presId="urn:microsoft.com/office/officeart/2005/8/layout/list1"/>
    <dgm:cxn modelId="{49EC9358-C8D9-4CAA-862F-7617CA5418A8}" type="presParOf" srcId="{17BF9A12-F155-4731-9FBD-EE466A0DBBB9}" destId="{6E1BCC08-7A18-4A46-B94A-9DD1BEA3CF3D}" srcOrd="0" destOrd="0" presId="urn:microsoft.com/office/officeart/2005/8/layout/list1"/>
    <dgm:cxn modelId="{37B272EB-0E86-4F29-8A4C-7F31B5058CB9}" type="presParOf" srcId="{17BF9A12-F155-4731-9FBD-EE466A0DBBB9}" destId="{D294E0A4-9C40-49F6-9544-FD8222A2AF78}" srcOrd="1" destOrd="0" presId="urn:microsoft.com/office/officeart/2005/8/layout/list1"/>
    <dgm:cxn modelId="{DB4146C2-10AB-431E-9373-BA42AC4FFD3F}" type="presParOf" srcId="{BA16971F-D868-4943-BB88-42F6F91DE2D4}" destId="{7403B3EC-3220-4CCE-AE5A-C93244512231}" srcOrd="17" destOrd="0" presId="urn:microsoft.com/office/officeart/2005/8/layout/list1"/>
    <dgm:cxn modelId="{D866ADCC-C33B-4DC2-B0FF-A6E3D9752619}" type="presParOf" srcId="{BA16971F-D868-4943-BB88-42F6F91DE2D4}" destId="{E2A0643A-CBBD-47A4-B0F5-1B941BFF7199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4C63FFD-DAAB-4ABF-AACB-EC935071C23B}" type="doc">
      <dgm:prSet loTypeId="urn:microsoft.com/office/officeart/2005/8/layout/list1" loCatId="list" qsTypeId="urn:microsoft.com/office/officeart/2005/8/quickstyle/simple2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E8FBE370-CF73-4E4B-9490-4DF0CB36C4D6}">
      <dgm:prSet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en-US" dirty="0" err="1" smtClean="0"/>
            <a:t>ActionProvider</a:t>
          </a:r>
          <a:endParaRPr lang="en-US" dirty="0"/>
        </a:p>
      </dgm:t>
    </dgm:pt>
    <dgm:pt modelId="{C858B1CE-3C16-4D66-9187-9AFCC47EAEE6}" type="parTrans" cxnId="{9CD61431-B114-480C-BE8B-7C27C6CE1A56}">
      <dgm:prSet/>
      <dgm:spPr/>
      <dgm:t>
        <a:bodyPr/>
        <a:lstStyle/>
        <a:p>
          <a:endParaRPr lang="en-US"/>
        </a:p>
      </dgm:t>
    </dgm:pt>
    <dgm:pt modelId="{DE6F725D-201B-4D90-AE9C-C66B34537EEE}" type="sibTrans" cxnId="{9CD61431-B114-480C-BE8B-7C27C6CE1A56}">
      <dgm:prSet/>
      <dgm:spPr/>
      <dgm:t>
        <a:bodyPr/>
        <a:lstStyle/>
        <a:p>
          <a:endParaRPr lang="en-US"/>
        </a:p>
      </dgm:t>
    </dgm:pt>
    <dgm:pt modelId="{D9BE4A94-C786-47B3-9E8C-A0DF7EF08503}">
      <dgm:prSet/>
      <dgm:spPr/>
      <dgm:t>
        <a:bodyPr/>
        <a:lstStyle/>
        <a:p>
          <a:r>
            <a:rPr lang="ko-KR" altLang="en-US" dirty="0" smtClean="0"/>
            <a:t>개별 청소 작업을 수행하기 위한 추상 기본 클래스</a:t>
          </a:r>
          <a:r>
            <a:rPr lang="en-US" altLang="ko-KR" dirty="0" smtClean="0"/>
            <a:t>.</a:t>
          </a:r>
          <a:endParaRPr lang="en-US" dirty="0"/>
        </a:p>
      </dgm:t>
    </dgm:pt>
    <dgm:pt modelId="{02EC70AB-C524-4DBC-8FEB-04B6A6518F34}" type="parTrans" cxnId="{651F91B0-863B-4B98-8638-FE29B4001122}">
      <dgm:prSet/>
      <dgm:spPr/>
      <dgm:t>
        <a:bodyPr/>
        <a:lstStyle/>
        <a:p>
          <a:endParaRPr lang="en-US"/>
        </a:p>
      </dgm:t>
    </dgm:pt>
    <dgm:pt modelId="{0BFE34F3-9121-4F7F-8B9D-9B01F051F6A4}" type="sibTrans" cxnId="{651F91B0-863B-4B98-8638-FE29B4001122}">
      <dgm:prSet/>
      <dgm:spPr/>
      <dgm:t>
        <a:bodyPr/>
        <a:lstStyle/>
        <a:p>
          <a:endParaRPr lang="en-US"/>
        </a:p>
      </dgm:t>
    </dgm:pt>
    <dgm:pt modelId="{4E7F4B08-119E-4C40-8E78-592FC793181E}">
      <dgm:prSet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pPr latinLnBrk="1"/>
          <a:r>
            <a:rPr lang="en-US" dirty="0" err="1" smtClean="0"/>
            <a:t>OfficeRegistryModifications</a:t>
          </a:r>
          <a:endParaRPr lang="en-US" dirty="0"/>
        </a:p>
      </dgm:t>
    </dgm:pt>
    <dgm:pt modelId="{DE5C8599-481E-486B-9C82-FE872D0F98AA}" type="parTrans" cxnId="{6496B549-6F2C-4469-B152-1BB9FF0D8218}">
      <dgm:prSet/>
      <dgm:spPr/>
      <dgm:t>
        <a:bodyPr/>
        <a:lstStyle/>
        <a:p>
          <a:pPr latinLnBrk="1"/>
          <a:endParaRPr lang="ko-KR" altLang="en-US"/>
        </a:p>
      </dgm:t>
    </dgm:pt>
    <dgm:pt modelId="{25DB7E13-85F0-4959-A3F8-32A5C908E71B}" type="sibTrans" cxnId="{6496B549-6F2C-4469-B152-1BB9FF0D8218}">
      <dgm:prSet/>
      <dgm:spPr/>
      <dgm:t>
        <a:bodyPr/>
        <a:lstStyle/>
        <a:p>
          <a:pPr latinLnBrk="1"/>
          <a:endParaRPr lang="ko-KR" altLang="en-US"/>
        </a:p>
      </dgm:t>
    </dgm:pt>
    <dgm:pt modelId="{DEB77E4B-1159-4679-BA83-DC3D332626F6}">
      <dgm:prSet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pPr latinLnBrk="1"/>
          <a:r>
            <a:rPr lang="en-US" dirty="0" err="1" smtClean="0"/>
            <a:t>WinShellChangeNotify</a:t>
          </a:r>
          <a:endParaRPr lang="en-US" dirty="0"/>
        </a:p>
      </dgm:t>
    </dgm:pt>
    <dgm:pt modelId="{809AB7A5-A62B-4BA9-B406-E1F73942A015}" type="parTrans" cxnId="{AD027657-FA39-4494-BFBD-EBB2E92CDD17}">
      <dgm:prSet/>
      <dgm:spPr/>
      <dgm:t>
        <a:bodyPr/>
        <a:lstStyle/>
        <a:p>
          <a:pPr latinLnBrk="1"/>
          <a:endParaRPr lang="ko-KR" altLang="en-US"/>
        </a:p>
      </dgm:t>
    </dgm:pt>
    <dgm:pt modelId="{07D447C7-3364-4761-A1F4-D79B2B71183F}" type="sibTrans" cxnId="{AD027657-FA39-4494-BFBD-EBB2E92CDD17}">
      <dgm:prSet/>
      <dgm:spPr/>
      <dgm:t>
        <a:bodyPr/>
        <a:lstStyle/>
        <a:p>
          <a:pPr latinLnBrk="1"/>
          <a:endParaRPr lang="ko-KR" altLang="en-US"/>
        </a:p>
      </dgm:t>
    </dgm:pt>
    <dgm:pt modelId="{8C88C8AD-DAC1-4831-AB04-0F891553777D}">
      <dgm:prSet/>
      <dgm:spPr/>
      <dgm:t>
        <a:bodyPr/>
        <a:lstStyle/>
        <a:p>
          <a:pPr latinLnBrk="1"/>
          <a:r>
            <a:rPr lang="ko-KR" altLang="en-US" dirty="0" err="1" smtClean="0"/>
            <a:t>윈도우즈</a:t>
          </a:r>
          <a:r>
            <a:rPr lang="ko-KR" altLang="en-US" dirty="0" smtClean="0"/>
            <a:t> </a:t>
          </a:r>
          <a:r>
            <a:rPr lang="ko-KR" altLang="en-US" dirty="0" err="1" smtClean="0"/>
            <a:t>레지스트리</a:t>
          </a:r>
          <a:r>
            <a:rPr lang="ko-KR" altLang="en-US" dirty="0" smtClean="0"/>
            <a:t> 정리 작업</a:t>
          </a:r>
          <a:endParaRPr lang="en-US" dirty="0"/>
        </a:p>
      </dgm:t>
    </dgm:pt>
    <dgm:pt modelId="{8686E523-5E62-4948-8E21-34F8823A4715}" type="parTrans" cxnId="{66AC8400-3502-4442-9762-E0850D79AB48}">
      <dgm:prSet/>
      <dgm:spPr/>
      <dgm:t>
        <a:bodyPr/>
        <a:lstStyle/>
        <a:p>
          <a:pPr latinLnBrk="1"/>
          <a:endParaRPr lang="ko-KR" altLang="en-US"/>
        </a:p>
      </dgm:t>
    </dgm:pt>
    <dgm:pt modelId="{003A6978-BF57-431B-9590-9489A31ACB29}" type="sibTrans" cxnId="{66AC8400-3502-4442-9762-E0850D79AB48}">
      <dgm:prSet/>
      <dgm:spPr/>
      <dgm:t>
        <a:bodyPr/>
        <a:lstStyle/>
        <a:p>
          <a:pPr latinLnBrk="1"/>
          <a:endParaRPr lang="ko-KR" altLang="en-US"/>
        </a:p>
      </dgm:t>
    </dgm:pt>
    <dgm:pt modelId="{E5327EB6-E2D1-42C6-B8BF-DEBDFAEABA64}">
      <dgm:prSet/>
      <dgm:spPr/>
      <dgm:t>
        <a:bodyPr/>
        <a:lstStyle/>
        <a:p>
          <a:pPr latinLnBrk="1"/>
          <a:r>
            <a:rPr lang="en-US" altLang="ko-KR" dirty="0" err="1" smtClean="0"/>
            <a:t>LibreOffice</a:t>
          </a:r>
          <a:r>
            <a:rPr lang="en-US" altLang="ko-KR" dirty="0" smtClean="0"/>
            <a:t> </a:t>
          </a:r>
          <a:r>
            <a:rPr lang="ko-KR" altLang="en-US" dirty="0" smtClean="0"/>
            <a:t>기록을 삭제하는 작업</a:t>
          </a:r>
          <a:endParaRPr lang="en-US" dirty="0"/>
        </a:p>
      </dgm:t>
    </dgm:pt>
    <dgm:pt modelId="{815F0A6B-9D5C-4869-B077-F6412FA73E49}" type="parTrans" cxnId="{D54D1735-F8A8-4951-BFFF-472AEAC55786}">
      <dgm:prSet/>
      <dgm:spPr/>
      <dgm:t>
        <a:bodyPr/>
        <a:lstStyle/>
        <a:p>
          <a:pPr latinLnBrk="1"/>
          <a:endParaRPr lang="ko-KR" altLang="en-US"/>
        </a:p>
      </dgm:t>
    </dgm:pt>
    <dgm:pt modelId="{E527D711-CFFC-40A2-AD31-97547EEEFAB6}" type="sibTrans" cxnId="{D54D1735-F8A8-4951-BFFF-472AEAC55786}">
      <dgm:prSet/>
      <dgm:spPr/>
      <dgm:t>
        <a:bodyPr/>
        <a:lstStyle/>
        <a:p>
          <a:pPr latinLnBrk="1"/>
          <a:endParaRPr lang="ko-KR" altLang="en-US"/>
        </a:p>
      </dgm:t>
    </dgm:pt>
    <dgm:pt modelId="{FB94F608-E19E-4FA4-BF19-C3C3445BF525}">
      <dgm:prSet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pPr latinLnBrk="1"/>
          <a:r>
            <a:rPr lang="en-US" dirty="0" smtClean="0"/>
            <a:t>Delete</a:t>
          </a:r>
          <a:endParaRPr lang="en-US" dirty="0"/>
        </a:p>
      </dgm:t>
    </dgm:pt>
    <dgm:pt modelId="{AB3D5CB7-A363-4BEF-B601-D8AA24DBFDB0}" type="parTrans" cxnId="{840C2F25-9E1B-4846-8B76-7AA8E581637E}">
      <dgm:prSet/>
      <dgm:spPr/>
      <dgm:t>
        <a:bodyPr/>
        <a:lstStyle/>
        <a:p>
          <a:pPr latinLnBrk="1"/>
          <a:endParaRPr lang="ko-KR" altLang="en-US"/>
        </a:p>
      </dgm:t>
    </dgm:pt>
    <dgm:pt modelId="{4CEC2DAA-8E1B-4E8E-BFCD-55B872F83D1C}" type="sibTrans" cxnId="{840C2F25-9E1B-4846-8B76-7AA8E581637E}">
      <dgm:prSet/>
      <dgm:spPr/>
      <dgm:t>
        <a:bodyPr/>
        <a:lstStyle/>
        <a:p>
          <a:pPr latinLnBrk="1"/>
          <a:endParaRPr lang="ko-KR" altLang="en-US"/>
        </a:p>
      </dgm:t>
    </dgm:pt>
    <dgm:pt modelId="{067F3AF8-2DDE-4393-8243-E2CFB0754D22}">
      <dgm:prSet/>
      <dgm:spPr/>
      <dgm:t>
        <a:bodyPr/>
        <a:lstStyle/>
        <a:p>
          <a:pPr latinLnBrk="1"/>
          <a:r>
            <a:rPr lang="ko-KR" altLang="en-US" dirty="0" smtClean="0"/>
            <a:t>파일 삭제 작업</a:t>
          </a:r>
          <a:endParaRPr lang="en-US" dirty="0"/>
        </a:p>
      </dgm:t>
    </dgm:pt>
    <dgm:pt modelId="{AF74C0B3-6645-4E78-A5CE-CBBFCDB00E62}" type="parTrans" cxnId="{B22CD6F1-AA7F-45FD-9E41-5B7B11E00068}">
      <dgm:prSet/>
      <dgm:spPr/>
      <dgm:t>
        <a:bodyPr/>
        <a:lstStyle/>
        <a:p>
          <a:pPr latinLnBrk="1"/>
          <a:endParaRPr lang="ko-KR" altLang="en-US"/>
        </a:p>
      </dgm:t>
    </dgm:pt>
    <dgm:pt modelId="{1365B13D-D5EE-4C61-ACC3-B9F1322A56F6}" type="sibTrans" cxnId="{B22CD6F1-AA7F-45FD-9E41-5B7B11E00068}">
      <dgm:prSet/>
      <dgm:spPr/>
      <dgm:t>
        <a:bodyPr/>
        <a:lstStyle/>
        <a:p>
          <a:pPr latinLnBrk="1"/>
          <a:endParaRPr lang="ko-KR" altLang="en-US"/>
        </a:p>
      </dgm:t>
    </dgm:pt>
    <dgm:pt modelId="{BA16971F-D868-4943-BB88-42F6F91DE2D4}" type="pres">
      <dgm:prSet presAssocID="{64C63FFD-DAAB-4ABF-AACB-EC935071C23B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68F27A1-1DAD-457F-AF5D-CA090DC77228}" type="pres">
      <dgm:prSet presAssocID="{E8FBE370-CF73-4E4B-9490-4DF0CB36C4D6}" presName="parentLin" presStyleCnt="0"/>
      <dgm:spPr/>
    </dgm:pt>
    <dgm:pt modelId="{5D2E4432-BEBB-417D-A9C2-8E4287975950}" type="pres">
      <dgm:prSet presAssocID="{E8FBE370-CF73-4E4B-9490-4DF0CB36C4D6}" presName="parentLeftMargin" presStyleLbl="node1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473FAC66-B169-4D64-B60C-CEF47EA6678A}" type="pres">
      <dgm:prSet presAssocID="{E8FBE370-CF73-4E4B-9490-4DF0CB36C4D6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6A1CA45-2C67-4661-B28F-59D0F346FCE4}" type="pres">
      <dgm:prSet presAssocID="{E8FBE370-CF73-4E4B-9490-4DF0CB36C4D6}" presName="negativeSpace" presStyleCnt="0"/>
      <dgm:spPr/>
    </dgm:pt>
    <dgm:pt modelId="{6DDA6952-35DE-4AF2-95C5-F53D2D8B0DD1}" type="pres">
      <dgm:prSet presAssocID="{E8FBE370-CF73-4E4B-9490-4DF0CB36C4D6}" presName="childText" presStyleLbl="conFgAcc1" presStyleIdx="0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E6F6DCB-E553-4C67-9126-AE7497322B62}" type="pres">
      <dgm:prSet presAssocID="{DE6F725D-201B-4D90-AE9C-C66B34537EEE}" presName="spaceBetweenRectangles" presStyleCnt="0"/>
      <dgm:spPr/>
    </dgm:pt>
    <dgm:pt modelId="{17BF9A12-F155-4731-9FBD-EE466A0DBBB9}" type="pres">
      <dgm:prSet presAssocID="{DEB77E4B-1159-4679-BA83-DC3D332626F6}" presName="parentLin" presStyleCnt="0"/>
      <dgm:spPr/>
    </dgm:pt>
    <dgm:pt modelId="{6E1BCC08-7A18-4A46-B94A-9DD1BEA3CF3D}" type="pres">
      <dgm:prSet presAssocID="{DEB77E4B-1159-4679-BA83-DC3D332626F6}" presName="parentLeftMargin" presStyleLbl="node1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D294E0A4-9C40-49F6-9544-FD8222A2AF78}" type="pres">
      <dgm:prSet presAssocID="{DEB77E4B-1159-4679-BA83-DC3D332626F6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403B3EC-3220-4CCE-AE5A-C93244512231}" type="pres">
      <dgm:prSet presAssocID="{DEB77E4B-1159-4679-BA83-DC3D332626F6}" presName="negativeSpace" presStyleCnt="0"/>
      <dgm:spPr/>
    </dgm:pt>
    <dgm:pt modelId="{E2A0643A-CBBD-47A4-B0F5-1B941BFF7199}" type="pres">
      <dgm:prSet presAssocID="{DEB77E4B-1159-4679-BA83-DC3D332626F6}" presName="childText" presStyleLbl="conFgAcc1" presStyleIdx="1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D869577-1B8D-42B5-9F99-84B07E6CBB5D}" type="pres">
      <dgm:prSet presAssocID="{07D447C7-3364-4761-A1F4-D79B2B71183F}" presName="spaceBetweenRectangles" presStyleCnt="0"/>
      <dgm:spPr/>
    </dgm:pt>
    <dgm:pt modelId="{024C61DB-21ED-4F53-B748-1EF5395AA6E5}" type="pres">
      <dgm:prSet presAssocID="{4E7F4B08-119E-4C40-8E78-592FC793181E}" presName="parentLin" presStyleCnt="0"/>
      <dgm:spPr/>
    </dgm:pt>
    <dgm:pt modelId="{14AB4189-011B-4687-AC6F-BB10C7E40C36}" type="pres">
      <dgm:prSet presAssocID="{4E7F4B08-119E-4C40-8E78-592FC793181E}" presName="parentLeftMargin" presStyleLbl="node1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18B708AA-A599-484C-B865-4B8321D404B2}" type="pres">
      <dgm:prSet presAssocID="{4E7F4B08-119E-4C40-8E78-592FC793181E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1485795-9750-4297-B777-D21F175EA018}" type="pres">
      <dgm:prSet presAssocID="{4E7F4B08-119E-4C40-8E78-592FC793181E}" presName="negativeSpace" presStyleCnt="0"/>
      <dgm:spPr/>
    </dgm:pt>
    <dgm:pt modelId="{AFBF7B8E-FB10-4400-AEF3-9A429522EB39}" type="pres">
      <dgm:prSet presAssocID="{4E7F4B08-119E-4C40-8E78-592FC793181E}" presName="childText" presStyleLbl="conFgAcc1" presStyleIdx="2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F5CAFA8-487A-4080-B7F1-006D914CEA37}" type="pres">
      <dgm:prSet presAssocID="{25DB7E13-85F0-4959-A3F8-32A5C908E71B}" presName="spaceBetweenRectangles" presStyleCnt="0"/>
      <dgm:spPr/>
    </dgm:pt>
    <dgm:pt modelId="{6FD990F1-CA15-4D5B-A756-7F3637C27936}" type="pres">
      <dgm:prSet presAssocID="{FB94F608-E19E-4FA4-BF19-C3C3445BF525}" presName="parentLin" presStyleCnt="0"/>
      <dgm:spPr/>
    </dgm:pt>
    <dgm:pt modelId="{B889F39D-01BA-45DC-8F0E-D3211819381E}" type="pres">
      <dgm:prSet presAssocID="{FB94F608-E19E-4FA4-BF19-C3C3445BF525}" presName="parentLeftMargin" presStyleLbl="node1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5488AB47-46B5-4112-8C63-100E505CE010}" type="pres">
      <dgm:prSet presAssocID="{FB94F608-E19E-4FA4-BF19-C3C3445BF525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DE1E767-660C-49B4-A17A-6C2AD3882228}" type="pres">
      <dgm:prSet presAssocID="{FB94F608-E19E-4FA4-BF19-C3C3445BF525}" presName="negativeSpace" presStyleCnt="0"/>
      <dgm:spPr/>
    </dgm:pt>
    <dgm:pt modelId="{C7C39713-1B7F-4262-A217-C4AC8951EADC}" type="pres">
      <dgm:prSet presAssocID="{FB94F608-E19E-4FA4-BF19-C3C3445BF525}" presName="childText" presStyleLbl="conFgAcc1" presStyleIdx="3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393D7208-4F6D-4813-A83F-7D9CD7A7A222}" type="presOf" srcId="{FB94F608-E19E-4FA4-BF19-C3C3445BF525}" destId="{5488AB47-46B5-4112-8C63-100E505CE010}" srcOrd="1" destOrd="0" presId="urn:microsoft.com/office/officeart/2005/8/layout/list1"/>
    <dgm:cxn modelId="{D54D1735-F8A8-4951-BFFF-472AEAC55786}" srcId="{4E7F4B08-119E-4C40-8E78-592FC793181E}" destId="{E5327EB6-E2D1-42C6-B8BF-DEBDFAEABA64}" srcOrd="0" destOrd="0" parTransId="{815F0A6B-9D5C-4869-B077-F6412FA73E49}" sibTransId="{E527D711-CFFC-40A2-AD31-97547EEEFAB6}"/>
    <dgm:cxn modelId="{2B2EA32F-A7D1-49F6-BABC-B9ECA32212FD}" type="presOf" srcId="{FB94F608-E19E-4FA4-BF19-C3C3445BF525}" destId="{B889F39D-01BA-45DC-8F0E-D3211819381E}" srcOrd="0" destOrd="0" presId="urn:microsoft.com/office/officeart/2005/8/layout/list1"/>
    <dgm:cxn modelId="{AD027657-FA39-4494-BFBD-EBB2E92CDD17}" srcId="{64C63FFD-DAAB-4ABF-AACB-EC935071C23B}" destId="{DEB77E4B-1159-4679-BA83-DC3D332626F6}" srcOrd="1" destOrd="0" parTransId="{809AB7A5-A62B-4BA9-B406-E1F73942A015}" sibTransId="{07D447C7-3364-4761-A1F4-D79B2B71183F}"/>
    <dgm:cxn modelId="{B22CD6F1-AA7F-45FD-9E41-5B7B11E00068}" srcId="{FB94F608-E19E-4FA4-BF19-C3C3445BF525}" destId="{067F3AF8-2DDE-4393-8243-E2CFB0754D22}" srcOrd="0" destOrd="0" parTransId="{AF74C0B3-6645-4E78-A5CE-CBBFCDB00E62}" sibTransId="{1365B13D-D5EE-4C61-ACC3-B9F1322A56F6}"/>
    <dgm:cxn modelId="{721E4ACE-3068-4849-93E1-6A96811D8014}" type="presOf" srcId="{4E7F4B08-119E-4C40-8E78-592FC793181E}" destId="{14AB4189-011B-4687-AC6F-BB10C7E40C36}" srcOrd="0" destOrd="0" presId="urn:microsoft.com/office/officeart/2005/8/layout/list1"/>
    <dgm:cxn modelId="{2DE9A00D-02E9-44B5-9375-D19023909980}" type="presOf" srcId="{4E7F4B08-119E-4C40-8E78-592FC793181E}" destId="{18B708AA-A599-484C-B865-4B8321D404B2}" srcOrd="1" destOrd="0" presId="urn:microsoft.com/office/officeart/2005/8/layout/list1"/>
    <dgm:cxn modelId="{2468255E-6F13-4D06-BEE8-799D4AF4DA93}" type="presOf" srcId="{067F3AF8-2DDE-4393-8243-E2CFB0754D22}" destId="{C7C39713-1B7F-4262-A217-C4AC8951EADC}" srcOrd="0" destOrd="0" presId="urn:microsoft.com/office/officeart/2005/8/layout/list1"/>
    <dgm:cxn modelId="{FE2EB33A-B28C-48E0-87BE-6852402E746E}" type="presOf" srcId="{8C88C8AD-DAC1-4831-AB04-0F891553777D}" destId="{E2A0643A-CBBD-47A4-B0F5-1B941BFF7199}" srcOrd="0" destOrd="0" presId="urn:microsoft.com/office/officeart/2005/8/layout/list1"/>
    <dgm:cxn modelId="{4CD22FFA-B9C2-49AA-84E4-98DD61DB55AB}" type="presOf" srcId="{E8FBE370-CF73-4E4B-9490-4DF0CB36C4D6}" destId="{5D2E4432-BEBB-417D-A9C2-8E4287975950}" srcOrd="0" destOrd="0" presId="urn:microsoft.com/office/officeart/2005/8/layout/list1"/>
    <dgm:cxn modelId="{C38FD997-FD7A-456A-A90F-2EC97BC32B38}" type="presOf" srcId="{DEB77E4B-1159-4679-BA83-DC3D332626F6}" destId="{D294E0A4-9C40-49F6-9544-FD8222A2AF78}" srcOrd="1" destOrd="0" presId="urn:microsoft.com/office/officeart/2005/8/layout/list1"/>
    <dgm:cxn modelId="{F19FF7E1-A1BF-4853-85AD-6A9F55495A25}" type="presOf" srcId="{E8FBE370-CF73-4E4B-9490-4DF0CB36C4D6}" destId="{473FAC66-B169-4D64-B60C-CEF47EA6678A}" srcOrd="1" destOrd="0" presId="urn:microsoft.com/office/officeart/2005/8/layout/list1"/>
    <dgm:cxn modelId="{6496B549-6F2C-4469-B152-1BB9FF0D8218}" srcId="{64C63FFD-DAAB-4ABF-AACB-EC935071C23B}" destId="{4E7F4B08-119E-4C40-8E78-592FC793181E}" srcOrd="2" destOrd="0" parTransId="{DE5C8599-481E-486B-9C82-FE872D0F98AA}" sibTransId="{25DB7E13-85F0-4959-A3F8-32A5C908E71B}"/>
    <dgm:cxn modelId="{840C2F25-9E1B-4846-8B76-7AA8E581637E}" srcId="{64C63FFD-DAAB-4ABF-AACB-EC935071C23B}" destId="{FB94F608-E19E-4FA4-BF19-C3C3445BF525}" srcOrd="3" destOrd="0" parTransId="{AB3D5CB7-A363-4BEF-B601-D8AA24DBFDB0}" sibTransId="{4CEC2DAA-8E1B-4E8E-BFCD-55B872F83D1C}"/>
    <dgm:cxn modelId="{66AC8400-3502-4442-9762-E0850D79AB48}" srcId="{DEB77E4B-1159-4679-BA83-DC3D332626F6}" destId="{8C88C8AD-DAC1-4831-AB04-0F891553777D}" srcOrd="0" destOrd="0" parTransId="{8686E523-5E62-4948-8E21-34F8823A4715}" sibTransId="{003A6978-BF57-431B-9590-9489A31ACB29}"/>
    <dgm:cxn modelId="{44F796D4-E3F1-43F6-9E4B-2EF742F5D37F}" type="presOf" srcId="{D9BE4A94-C786-47B3-9E8C-A0DF7EF08503}" destId="{6DDA6952-35DE-4AF2-95C5-F53D2D8B0DD1}" srcOrd="0" destOrd="0" presId="urn:microsoft.com/office/officeart/2005/8/layout/list1"/>
    <dgm:cxn modelId="{591B9EBA-EF22-4332-B55B-86A2CB52E977}" type="presOf" srcId="{DEB77E4B-1159-4679-BA83-DC3D332626F6}" destId="{6E1BCC08-7A18-4A46-B94A-9DD1BEA3CF3D}" srcOrd="0" destOrd="0" presId="urn:microsoft.com/office/officeart/2005/8/layout/list1"/>
    <dgm:cxn modelId="{46EC50BD-3750-409B-9974-E859CDD6DAF7}" type="presOf" srcId="{64C63FFD-DAAB-4ABF-AACB-EC935071C23B}" destId="{BA16971F-D868-4943-BB88-42F6F91DE2D4}" srcOrd="0" destOrd="0" presId="urn:microsoft.com/office/officeart/2005/8/layout/list1"/>
    <dgm:cxn modelId="{651F91B0-863B-4B98-8638-FE29B4001122}" srcId="{E8FBE370-CF73-4E4B-9490-4DF0CB36C4D6}" destId="{D9BE4A94-C786-47B3-9E8C-A0DF7EF08503}" srcOrd="0" destOrd="0" parTransId="{02EC70AB-C524-4DBC-8FEB-04B6A6518F34}" sibTransId="{0BFE34F3-9121-4F7F-8B9D-9B01F051F6A4}"/>
    <dgm:cxn modelId="{76406B0E-6ADC-40E7-9DF1-ECDFFD9EC275}" type="presOf" srcId="{E5327EB6-E2D1-42C6-B8BF-DEBDFAEABA64}" destId="{AFBF7B8E-FB10-4400-AEF3-9A429522EB39}" srcOrd="0" destOrd="0" presId="urn:microsoft.com/office/officeart/2005/8/layout/list1"/>
    <dgm:cxn modelId="{9CD61431-B114-480C-BE8B-7C27C6CE1A56}" srcId="{64C63FFD-DAAB-4ABF-AACB-EC935071C23B}" destId="{E8FBE370-CF73-4E4B-9490-4DF0CB36C4D6}" srcOrd="0" destOrd="0" parTransId="{C858B1CE-3C16-4D66-9187-9AFCC47EAEE6}" sibTransId="{DE6F725D-201B-4D90-AE9C-C66B34537EEE}"/>
    <dgm:cxn modelId="{3ADC7BB0-FB7E-471F-A1EE-5377577E93A3}" type="presParOf" srcId="{BA16971F-D868-4943-BB88-42F6F91DE2D4}" destId="{168F27A1-1DAD-457F-AF5D-CA090DC77228}" srcOrd="0" destOrd="0" presId="urn:microsoft.com/office/officeart/2005/8/layout/list1"/>
    <dgm:cxn modelId="{5A442D74-C3CC-453B-B706-10D1FD92A267}" type="presParOf" srcId="{168F27A1-1DAD-457F-AF5D-CA090DC77228}" destId="{5D2E4432-BEBB-417D-A9C2-8E4287975950}" srcOrd="0" destOrd="0" presId="urn:microsoft.com/office/officeart/2005/8/layout/list1"/>
    <dgm:cxn modelId="{2BA4131F-7D9E-47F2-B0CF-77B985E3CFBE}" type="presParOf" srcId="{168F27A1-1DAD-457F-AF5D-CA090DC77228}" destId="{473FAC66-B169-4D64-B60C-CEF47EA6678A}" srcOrd="1" destOrd="0" presId="urn:microsoft.com/office/officeart/2005/8/layout/list1"/>
    <dgm:cxn modelId="{6DD2F49D-2FC5-4F09-B3F7-80D49882887E}" type="presParOf" srcId="{BA16971F-D868-4943-BB88-42F6F91DE2D4}" destId="{66A1CA45-2C67-4661-B28F-59D0F346FCE4}" srcOrd="1" destOrd="0" presId="urn:microsoft.com/office/officeart/2005/8/layout/list1"/>
    <dgm:cxn modelId="{A17A8A1D-C741-42DB-A03A-7B29D515C041}" type="presParOf" srcId="{BA16971F-D868-4943-BB88-42F6F91DE2D4}" destId="{6DDA6952-35DE-4AF2-95C5-F53D2D8B0DD1}" srcOrd="2" destOrd="0" presId="urn:microsoft.com/office/officeart/2005/8/layout/list1"/>
    <dgm:cxn modelId="{E5828AA4-F987-46CD-B513-94BB370E4FF5}" type="presParOf" srcId="{BA16971F-D868-4943-BB88-42F6F91DE2D4}" destId="{3E6F6DCB-E553-4C67-9126-AE7497322B62}" srcOrd="3" destOrd="0" presId="urn:microsoft.com/office/officeart/2005/8/layout/list1"/>
    <dgm:cxn modelId="{30CA0E9E-E98D-4483-AA18-F08816BC7CFB}" type="presParOf" srcId="{BA16971F-D868-4943-BB88-42F6F91DE2D4}" destId="{17BF9A12-F155-4731-9FBD-EE466A0DBBB9}" srcOrd="4" destOrd="0" presId="urn:microsoft.com/office/officeart/2005/8/layout/list1"/>
    <dgm:cxn modelId="{88AD6889-F20C-467D-B482-73EC18693FE3}" type="presParOf" srcId="{17BF9A12-F155-4731-9FBD-EE466A0DBBB9}" destId="{6E1BCC08-7A18-4A46-B94A-9DD1BEA3CF3D}" srcOrd="0" destOrd="0" presId="urn:microsoft.com/office/officeart/2005/8/layout/list1"/>
    <dgm:cxn modelId="{6A6CCF7A-7B5B-4F54-A24A-75B5A63619A2}" type="presParOf" srcId="{17BF9A12-F155-4731-9FBD-EE466A0DBBB9}" destId="{D294E0A4-9C40-49F6-9544-FD8222A2AF78}" srcOrd="1" destOrd="0" presId="urn:microsoft.com/office/officeart/2005/8/layout/list1"/>
    <dgm:cxn modelId="{46B35E5F-4D06-4E9B-94DF-0BE16620B3F0}" type="presParOf" srcId="{BA16971F-D868-4943-BB88-42F6F91DE2D4}" destId="{7403B3EC-3220-4CCE-AE5A-C93244512231}" srcOrd="5" destOrd="0" presId="urn:microsoft.com/office/officeart/2005/8/layout/list1"/>
    <dgm:cxn modelId="{F2F3814C-0096-4548-A5ED-4C1B6513516E}" type="presParOf" srcId="{BA16971F-D868-4943-BB88-42F6F91DE2D4}" destId="{E2A0643A-CBBD-47A4-B0F5-1B941BFF7199}" srcOrd="6" destOrd="0" presId="urn:microsoft.com/office/officeart/2005/8/layout/list1"/>
    <dgm:cxn modelId="{2A54E4A9-083F-4068-90A5-D41BE1B5CE88}" type="presParOf" srcId="{BA16971F-D868-4943-BB88-42F6F91DE2D4}" destId="{ED869577-1B8D-42B5-9F99-84B07E6CBB5D}" srcOrd="7" destOrd="0" presId="urn:microsoft.com/office/officeart/2005/8/layout/list1"/>
    <dgm:cxn modelId="{406FACD0-9855-484E-B421-AB830581334D}" type="presParOf" srcId="{BA16971F-D868-4943-BB88-42F6F91DE2D4}" destId="{024C61DB-21ED-4F53-B748-1EF5395AA6E5}" srcOrd="8" destOrd="0" presId="urn:microsoft.com/office/officeart/2005/8/layout/list1"/>
    <dgm:cxn modelId="{639C7DDE-35BA-4BAC-B274-7EEAF4638705}" type="presParOf" srcId="{024C61DB-21ED-4F53-B748-1EF5395AA6E5}" destId="{14AB4189-011B-4687-AC6F-BB10C7E40C36}" srcOrd="0" destOrd="0" presId="urn:microsoft.com/office/officeart/2005/8/layout/list1"/>
    <dgm:cxn modelId="{6E5CE5B6-73D3-4E28-A96E-9507EDA6D744}" type="presParOf" srcId="{024C61DB-21ED-4F53-B748-1EF5395AA6E5}" destId="{18B708AA-A599-484C-B865-4B8321D404B2}" srcOrd="1" destOrd="0" presId="urn:microsoft.com/office/officeart/2005/8/layout/list1"/>
    <dgm:cxn modelId="{C5A00FFE-2FE0-4421-AC1C-40C87C924468}" type="presParOf" srcId="{BA16971F-D868-4943-BB88-42F6F91DE2D4}" destId="{21485795-9750-4297-B777-D21F175EA018}" srcOrd="9" destOrd="0" presId="urn:microsoft.com/office/officeart/2005/8/layout/list1"/>
    <dgm:cxn modelId="{A53B21E4-B7CF-4EA0-9CBD-5CC2213FEBEA}" type="presParOf" srcId="{BA16971F-D868-4943-BB88-42F6F91DE2D4}" destId="{AFBF7B8E-FB10-4400-AEF3-9A429522EB39}" srcOrd="10" destOrd="0" presId="urn:microsoft.com/office/officeart/2005/8/layout/list1"/>
    <dgm:cxn modelId="{8FC83C06-2F1C-4A98-A672-245005FF7E74}" type="presParOf" srcId="{BA16971F-D868-4943-BB88-42F6F91DE2D4}" destId="{BF5CAFA8-487A-4080-B7F1-006D914CEA37}" srcOrd="11" destOrd="0" presId="urn:microsoft.com/office/officeart/2005/8/layout/list1"/>
    <dgm:cxn modelId="{017DFAC0-A6E7-4A14-A6C7-2736A63658D7}" type="presParOf" srcId="{BA16971F-D868-4943-BB88-42F6F91DE2D4}" destId="{6FD990F1-CA15-4D5B-A756-7F3637C27936}" srcOrd="12" destOrd="0" presId="urn:microsoft.com/office/officeart/2005/8/layout/list1"/>
    <dgm:cxn modelId="{899E85CB-A549-43C9-8451-1AF696BFD8E8}" type="presParOf" srcId="{6FD990F1-CA15-4D5B-A756-7F3637C27936}" destId="{B889F39D-01BA-45DC-8F0E-D3211819381E}" srcOrd="0" destOrd="0" presId="urn:microsoft.com/office/officeart/2005/8/layout/list1"/>
    <dgm:cxn modelId="{025BACFB-0A9C-44E4-975C-8AAA63FB862E}" type="presParOf" srcId="{6FD990F1-CA15-4D5B-A756-7F3637C27936}" destId="{5488AB47-46B5-4112-8C63-100E505CE010}" srcOrd="1" destOrd="0" presId="urn:microsoft.com/office/officeart/2005/8/layout/list1"/>
    <dgm:cxn modelId="{DF97D7D8-7120-46BE-A336-026A323D190E}" type="presParOf" srcId="{BA16971F-D868-4943-BB88-42F6F91DE2D4}" destId="{7DE1E767-660C-49B4-A17A-6C2AD3882228}" srcOrd="13" destOrd="0" presId="urn:microsoft.com/office/officeart/2005/8/layout/list1"/>
    <dgm:cxn modelId="{2E899CED-F33F-4D66-AEFA-24555F8DE27A}" type="presParOf" srcId="{BA16971F-D868-4943-BB88-42F6F91DE2D4}" destId="{C7C39713-1B7F-4262-A217-C4AC8951EADC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4C63FFD-DAAB-4ABF-AACB-EC935071C23B}" type="doc">
      <dgm:prSet loTypeId="urn:microsoft.com/office/officeart/2005/8/layout/list1" loCatId="list" qsTypeId="urn:microsoft.com/office/officeart/2005/8/quickstyle/simple2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E722DA9A-B39B-4DD1-AEDD-5EDF340EDED3}">
      <dgm:prSet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pPr latinLnBrk="1"/>
          <a:r>
            <a:rPr lang="en-US" dirty="0" err="1" smtClean="0"/>
            <a:t>expand_multi_var</a:t>
          </a:r>
          <a:endParaRPr lang="en-US" dirty="0"/>
        </a:p>
      </dgm:t>
    </dgm:pt>
    <dgm:pt modelId="{68D41D8B-ACF9-47DC-8688-4B320CECF386}" type="parTrans" cxnId="{80B85FE1-61CD-4BFA-A56D-12765919E3AD}">
      <dgm:prSet/>
      <dgm:spPr/>
      <dgm:t>
        <a:bodyPr/>
        <a:lstStyle/>
        <a:p>
          <a:endParaRPr lang="en-US"/>
        </a:p>
      </dgm:t>
    </dgm:pt>
    <dgm:pt modelId="{55882AC5-3B7A-40BE-B6EA-2471D6CE6E70}" type="sibTrans" cxnId="{80B85FE1-61CD-4BFA-A56D-12765919E3AD}">
      <dgm:prSet/>
      <dgm:spPr/>
      <dgm:t>
        <a:bodyPr/>
        <a:lstStyle/>
        <a:p>
          <a:endParaRPr lang="en-US"/>
        </a:p>
      </dgm:t>
    </dgm:pt>
    <dgm:pt modelId="{E8FBE370-CF73-4E4B-9490-4DF0CB36C4D6}">
      <dgm:prSet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en-US" dirty="0" err="1" smtClean="0"/>
            <a:t>ActionProvider</a:t>
          </a:r>
          <a:endParaRPr lang="en-US" dirty="0"/>
        </a:p>
      </dgm:t>
    </dgm:pt>
    <dgm:pt modelId="{C858B1CE-3C16-4D66-9187-9AFCC47EAEE6}" type="parTrans" cxnId="{9CD61431-B114-480C-BE8B-7C27C6CE1A56}">
      <dgm:prSet/>
      <dgm:spPr/>
      <dgm:t>
        <a:bodyPr/>
        <a:lstStyle/>
        <a:p>
          <a:endParaRPr lang="en-US"/>
        </a:p>
      </dgm:t>
    </dgm:pt>
    <dgm:pt modelId="{DE6F725D-201B-4D90-AE9C-C66B34537EEE}" type="sibTrans" cxnId="{9CD61431-B114-480C-BE8B-7C27C6CE1A56}">
      <dgm:prSet/>
      <dgm:spPr/>
      <dgm:t>
        <a:bodyPr/>
        <a:lstStyle/>
        <a:p>
          <a:endParaRPr lang="en-US"/>
        </a:p>
      </dgm:t>
    </dgm:pt>
    <dgm:pt modelId="{FC5C6CFA-3518-46B5-A119-8792B3331823}">
      <dgm:prSet/>
      <dgm:spPr/>
      <dgm:t>
        <a:bodyPr/>
        <a:lstStyle/>
        <a:p>
          <a:r>
            <a:rPr lang="ko-KR" altLang="en-US" dirty="0" smtClean="0"/>
            <a:t>여러 값을 사용하여 문자열 </a:t>
          </a:r>
          <a:r>
            <a:rPr lang="en-US" altLang="ko-KR" dirty="0" smtClean="0"/>
            <a:t>s</a:t>
          </a:r>
          <a:r>
            <a:rPr lang="ko-KR" altLang="en-US" dirty="0" smtClean="0"/>
            <a:t>를 확장</a:t>
          </a:r>
          <a:r>
            <a:rPr lang="en-US" altLang="ko-KR" dirty="0" smtClean="0"/>
            <a:t>. </a:t>
          </a:r>
          <a:r>
            <a:rPr lang="ko-KR" altLang="en-US" dirty="0" smtClean="0"/>
            <a:t>하나 이상의 문자열 목록을 반환한다</a:t>
          </a:r>
          <a:r>
            <a:rPr lang="en-US" altLang="ko-KR" dirty="0" smtClean="0"/>
            <a:t>.</a:t>
          </a:r>
          <a:endParaRPr lang="en-US" dirty="0"/>
        </a:p>
      </dgm:t>
    </dgm:pt>
    <dgm:pt modelId="{2C381090-28E0-4680-A825-1ACC8DC8F35A}" type="sibTrans" cxnId="{C95BA9EF-C9E5-40EA-8383-222FD2B5CE40}">
      <dgm:prSet/>
      <dgm:spPr/>
      <dgm:t>
        <a:bodyPr/>
        <a:lstStyle/>
        <a:p>
          <a:endParaRPr lang="en-US"/>
        </a:p>
      </dgm:t>
    </dgm:pt>
    <dgm:pt modelId="{37179567-B19C-4776-B975-92FC76CB0F24}" type="parTrans" cxnId="{C95BA9EF-C9E5-40EA-8383-222FD2B5CE40}">
      <dgm:prSet/>
      <dgm:spPr/>
      <dgm:t>
        <a:bodyPr/>
        <a:lstStyle/>
        <a:p>
          <a:endParaRPr lang="en-US"/>
        </a:p>
      </dgm:t>
    </dgm:pt>
    <dgm:pt modelId="{90697939-FDC1-47FE-938B-CCBE29D9CDB3}">
      <dgm:prSet/>
      <dgm:spPr/>
      <dgm:t>
        <a:bodyPr/>
        <a:lstStyle/>
        <a:p>
          <a:pPr latinLnBrk="1"/>
          <a:r>
            <a:rPr lang="en-US" dirty="0" smtClean="0"/>
            <a:t>- </a:t>
          </a:r>
          <a:r>
            <a:rPr lang="ko-KR" altLang="en-US" dirty="0" smtClean="0"/>
            <a:t>개별 파일에서 작업하는 </a:t>
          </a:r>
          <a:r>
            <a:rPr lang="ko-KR" altLang="en-US" smtClean="0"/>
            <a:t>공급자의 기본</a:t>
          </a:r>
          <a:endParaRPr lang="ko-KR" altLang="en-US" dirty="0"/>
        </a:p>
      </dgm:t>
    </dgm:pt>
    <dgm:pt modelId="{F32A753A-1138-47E3-ACD3-208BD026674A}" type="parTrans" cxnId="{E45D82A9-8790-49AC-B242-DADB03911709}">
      <dgm:prSet/>
      <dgm:spPr/>
      <dgm:t>
        <a:bodyPr/>
        <a:lstStyle/>
        <a:p>
          <a:pPr latinLnBrk="1"/>
          <a:endParaRPr lang="ko-KR" altLang="en-US"/>
        </a:p>
      </dgm:t>
    </dgm:pt>
    <dgm:pt modelId="{CCF34182-DFF5-4BCB-8486-B17551F86592}" type="sibTrans" cxnId="{E45D82A9-8790-49AC-B242-DADB03911709}">
      <dgm:prSet/>
      <dgm:spPr/>
      <dgm:t>
        <a:bodyPr/>
        <a:lstStyle/>
        <a:p>
          <a:pPr latinLnBrk="1"/>
          <a:endParaRPr lang="ko-KR" altLang="en-US"/>
        </a:p>
      </dgm:t>
    </dgm:pt>
    <dgm:pt modelId="{D1DE7D12-EE7A-4ABC-9F0A-DC484F1B4226}">
      <dgm:prSet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en-US" dirty="0" err="1" smtClean="0"/>
            <a:t>FileActionProvider</a:t>
          </a:r>
          <a:r>
            <a:rPr lang="en-US" dirty="0" smtClean="0"/>
            <a:t>- __</a:t>
          </a:r>
          <a:r>
            <a:rPr lang="en-US" dirty="0" err="1" smtClean="0"/>
            <a:t>init</a:t>
          </a:r>
          <a:r>
            <a:rPr lang="en-US" dirty="0" smtClean="0"/>
            <a:t>__</a:t>
          </a:r>
          <a:endParaRPr lang="en-US" dirty="0"/>
        </a:p>
      </dgm:t>
    </dgm:pt>
    <dgm:pt modelId="{250B5449-6D4A-4D32-81DD-A966DBB00DC3}" type="parTrans" cxnId="{00DE6B5A-D917-4949-9354-160B1C32B88F}">
      <dgm:prSet/>
      <dgm:spPr/>
      <dgm:t>
        <a:bodyPr/>
        <a:lstStyle/>
        <a:p>
          <a:pPr latinLnBrk="1"/>
          <a:endParaRPr lang="ko-KR" altLang="en-US"/>
        </a:p>
      </dgm:t>
    </dgm:pt>
    <dgm:pt modelId="{1FD4FE82-8BAB-4D27-A503-61FD8BB78C36}" type="sibTrans" cxnId="{00DE6B5A-D917-4949-9354-160B1C32B88F}">
      <dgm:prSet/>
      <dgm:spPr/>
      <dgm:t>
        <a:bodyPr/>
        <a:lstStyle/>
        <a:p>
          <a:pPr latinLnBrk="1"/>
          <a:endParaRPr lang="ko-KR" altLang="en-US"/>
        </a:p>
      </dgm:t>
    </dgm:pt>
    <dgm:pt modelId="{F4D802C5-777E-4FC1-BEAB-4A1754260D9E}">
      <dgm:prSet/>
      <dgm:spPr>
        <a:noFill/>
      </dgm:spPr>
      <dgm:t>
        <a:bodyPr/>
        <a:lstStyle/>
        <a:p>
          <a:r>
            <a:rPr lang="en-US" dirty="0" smtClean="0"/>
            <a:t> </a:t>
          </a:r>
          <a:r>
            <a:rPr lang="ko-KR" altLang="en-US" dirty="0" smtClean="0"/>
            <a:t>개별 청소 작업을 수행하기 위한 추상 기본 클래스</a:t>
          </a:r>
          <a:r>
            <a:rPr lang="en-US" altLang="ko-KR" dirty="0" smtClean="0"/>
            <a:t>.</a:t>
          </a:r>
          <a:endParaRPr lang="en-US" dirty="0"/>
        </a:p>
      </dgm:t>
    </dgm:pt>
    <dgm:pt modelId="{E0C0228A-7FB7-4AEC-870E-EA08ECA39A88}" type="parTrans" cxnId="{5B010433-EA03-4014-83C5-449E3FE93052}">
      <dgm:prSet/>
      <dgm:spPr/>
      <dgm:t>
        <a:bodyPr/>
        <a:lstStyle/>
        <a:p>
          <a:pPr latinLnBrk="1"/>
          <a:endParaRPr lang="ko-KR" altLang="en-US"/>
        </a:p>
      </dgm:t>
    </dgm:pt>
    <dgm:pt modelId="{D9011F72-838C-4240-8CF1-A9E36AAC7815}" type="sibTrans" cxnId="{5B010433-EA03-4014-83C5-449E3FE93052}">
      <dgm:prSet/>
      <dgm:spPr/>
      <dgm:t>
        <a:bodyPr/>
        <a:lstStyle/>
        <a:p>
          <a:pPr latinLnBrk="1"/>
          <a:endParaRPr lang="ko-KR" altLang="en-US"/>
        </a:p>
      </dgm:t>
    </dgm:pt>
    <dgm:pt modelId="{BA16971F-D868-4943-BB88-42F6F91DE2D4}" type="pres">
      <dgm:prSet presAssocID="{64C63FFD-DAAB-4ABF-AACB-EC935071C23B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099EDFC-7F75-488D-AF03-7D38784E1751}" type="pres">
      <dgm:prSet presAssocID="{E722DA9A-B39B-4DD1-AEDD-5EDF340EDED3}" presName="parentLin" presStyleCnt="0"/>
      <dgm:spPr/>
    </dgm:pt>
    <dgm:pt modelId="{459C0C00-88DF-4EE5-B46F-A279751A8DED}" type="pres">
      <dgm:prSet presAssocID="{E722DA9A-B39B-4DD1-AEDD-5EDF340EDED3}" presName="parentLeftMargin" presStyleLbl="node1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63079766-616E-44DE-B2C4-EBFB205645D3}" type="pres">
      <dgm:prSet presAssocID="{E722DA9A-B39B-4DD1-AEDD-5EDF340EDED3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CBA502F-C44E-46BE-8404-3CE410E7EC52}" type="pres">
      <dgm:prSet presAssocID="{E722DA9A-B39B-4DD1-AEDD-5EDF340EDED3}" presName="negativeSpace" presStyleCnt="0"/>
      <dgm:spPr/>
    </dgm:pt>
    <dgm:pt modelId="{3BB8C412-0D46-4ADF-9B9D-733C582124CB}" type="pres">
      <dgm:prSet presAssocID="{E722DA9A-B39B-4DD1-AEDD-5EDF340EDED3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B307E65-D709-47C7-87E1-29ADF26080DA}" type="pres">
      <dgm:prSet presAssocID="{55882AC5-3B7A-40BE-B6EA-2471D6CE6E70}" presName="spaceBetweenRectangles" presStyleCnt="0"/>
      <dgm:spPr/>
    </dgm:pt>
    <dgm:pt modelId="{168F27A1-1DAD-457F-AF5D-CA090DC77228}" type="pres">
      <dgm:prSet presAssocID="{E8FBE370-CF73-4E4B-9490-4DF0CB36C4D6}" presName="parentLin" presStyleCnt="0"/>
      <dgm:spPr/>
    </dgm:pt>
    <dgm:pt modelId="{5D2E4432-BEBB-417D-A9C2-8E4287975950}" type="pres">
      <dgm:prSet presAssocID="{E8FBE370-CF73-4E4B-9490-4DF0CB36C4D6}" presName="parentLeftMargin" presStyleLbl="node1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473FAC66-B169-4D64-B60C-CEF47EA6678A}" type="pres">
      <dgm:prSet presAssocID="{E8FBE370-CF73-4E4B-9490-4DF0CB36C4D6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6A1CA45-2C67-4661-B28F-59D0F346FCE4}" type="pres">
      <dgm:prSet presAssocID="{E8FBE370-CF73-4E4B-9490-4DF0CB36C4D6}" presName="negativeSpace" presStyleCnt="0"/>
      <dgm:spPr/>
    </dgm:pt>
    <dgm:pt modelId="{6DDA6952-35DE-4AF2-95C5-F53D2D8B0DD1}" type="pres">
      <dgm:prSet presAssocID="{E8FBE370-CF73-4E4B-9490-4DF0CB36C4D6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E6F6DCB-E553-4C67-9126-AE7497322B62}" type="pres">
      <dgm:prSet presAssocID="{DE6F725D-201B-4D90-AE9C-C66B34537EEE}" presName="spaceBetweenRectangles" presStyleCnt="0"/>
      <dgm:spPr/>
    </dgm:pt>
    <dgm:pt modelId="{B1433E54-1057-4452-B579-B0F6DEF1B1DC}" type="pres">
      <dgm:prSet presAssocID="{D1DE7D12-EE7A-4ABC-9F0A-DC484F1B4226}" presName="parentLin" presStyleCnt="0"/>
      <dgm:spPr/>
    </dgm:pt>
    <dgm:pt modelId="{EF621AA5-1D58-4BE9-A78C-A6A3210AA92C}" type="pres">
      <dgm:prSet presAssocID="{D1DE7D12-EE7A-4ABC-9F0A-DC484F1B4226}" presName="parentLeftMargin" presStyleLbl="node1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0BE4372B-C504-4397-B153-9AB2926A05CC}" type="pres">
      <dgm:prSet presAssocID="{D1DE7D12-EE7A-4ABC-9F0A-DC484F1B4226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217B65E-AACB-4250-8DEF-F8E45B333C7A}" type="pres">
      <dgm:prSet presAssocID="{D1DE7D12-EE7A-4ABC-9F0A-DC484F1B4226}" presName="negativeSpace" presStyleCnt="0"/>
      <dgm:spPr/>
    </dgm:pt>
    <dgm:pt modelId="{B52965E4-03C3-4C54-A0C2-D17472D49860}" type="pres">
      <dgm:prSet presAssocID="{D1DE7D12-EE7A-4ABC-9F0A-DC484F1B4226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23053C69-816C-49F9-AE39-940AAD4CA739}" type="presOf" srcId="{90697939-FDC1-47FE-938B-CCBE29D9CDB3}" destId="{B52965E4-03C3-4C54-A0C2-D17472D49860}" srcOrd="0" destOrd="0" presId="urn:microsoft.com/office/officeart/2005/8/layout/list1"/>
    <dgm:cxn modelId="{CAA7F865-0679-465D-BEE4-ABADCF6F8E94}" type="presOf" srcId="{E722DA9A-B39B-4DD1-AEDD-5EDF340EDED3}" destId="{459C0C00-88DF-4EE5-B46F-A279751A8DED}" srcOrd="0" destOrd="0" presId="urn:microsoft.com/office/officeart/2005/8/layout/list1"/>
    <dgm:cxn modelId="{81D82713-D3BE-4B4A-AA80-1FC617FA8834}" type="presOf" srcId="{E722DA9A-B39B-4DD1-AEDD-5EDF340EDED3}" destId="{63079766-616E-44DE-B2C4-EBFB205645D3}" srcOrd="1" destOrd="0" presId="urn:microsoft.com/office/officeart/2005/8/layout/list1"/>
    <dgm:cxn modelId="{A8DE1DF8-5519-4527-899A-168E18228018}" type="presOf" srcId="{FC5C6CFA-3518-46B5-A119-8792B3331823}" destId="{3BB8C412-0D46-4ADF-9B9D-733C582124CB}" srcOrd="0" destOrd="0" presId="urn:microsoft.com/office/officeart/2005/8/layout/list1"/>
    <dgm:cxn modelId="{8BC55E90-D858-42AB-82F9-94634CF9821B}" type="presOf" srcId="{D1DE7D12-EE7A-4ABC-9F0A-DC484F1B4226}" destId="{EF621AA5-1D58-4BE9-A78C-A6A3210AA92C}" srcOrd="0" destOrd="0" presId="urn:microsoft.com/office/officeart/2005/8/layout/list1"/>
    <dgm:cxn modelId="{5B010433-EA03-4014-83C5-449E3FE93052}" srcId="{E8FBE370-CF73-4E4B-9490-4DF0CB36C4D6}" destId="{F4D802C5-777E-4FC1-BEAB-4A1754260D9E}" srcOrd="0" destOrd="0" parTransId="{E0C0228A-7FB7-4AEC-870E-EA08ECA39A88}" sibTransId="{D9011F72-838C-4240-8CF1-A9E36AAC7815}"/>
    <dgm:cxn modelId="{CA4CBF12-917F-492A-A1E0-D3941BD5EF5C}" type="presOf" srcId="{F4D802C5-777E-4FC1-BEAB-4A1754260D9E}" destId="{6DDA6952-35DE-4AF2-95C5-F53D2D8B0DD1}" srcOrd="0" destOrd="0" presId="urn:microsoft.com/office/officeart/2005/8/layout/list1"/>
    <dgm:cxn modelId="{D1BF20A8-5DC0-4676-A708-8F469EDE5DAC}" type="presOf" srcId="{64C63FFD-DAAB-4ABF-AACB-EC935071C23B}" destId="{BA16971F-D868-4943-BB88-42F6F91DE2D4}" srcOrd="0" destOrd="0" presId="urn:microsoft.com/office/officeart/2005/8/layout/list1"/>
    <dgm:cxn modelId="{80B85FE1-61CD-4BFA-A56D-12765919E3AD}" srcId="{64C63FFD-DAAB-4ABF-AACB-EC935071C23B}" destId="{E722DA9A-B39B-4DD1-AEDD-5EDF340EDED3}" srcOrd="0" destOrd="0" parTransId="{68D41D8B-ACF9-47DC-8688-4B320CECF386}" sibTransId="{55882AC5-3B7A-40BE-B6EA-2471D6CE6E70}"/>
    <dgm:cxn modelId="{C95BA9EF-C9E5-40EA-8383-222FD2B5CE40}" srcId="{E722DA9A-B39B-4DD1-AEDD-5EDF340EDED3}" destId="{FC5C6CFA-3518-46B5-A119-8792B3331823}" srcOrd="0" destOrd="0" parTransId="{37179567-B19C-4776-B975-92FC76CB0F24}" sibTransId="{2C381090-28E0-4680-A825-1ACC8DC8F35A}"/>
    <dgm:cxn modelId="{E45D82A9-8790-49AC-B242-DADB03911709}" srcId="{D1DE7D12-EE7A-4ABC-9F0A-DC484F1B4226}" destId="{90697939-FDC1-47FE-938B-CCBE29D9CDB3}" srcOrd="0" destOrd="0" parTransId="{F32A753A-1138-47E3-ACD3-208BD026674A}" sibTransId="{CCF34182-DFF5-4BCB-8486-B17551F86592}"/>
    <dgm:cxn modelId="{00DE6B5A-D917-4949-9354-160B1C32B88F}" srcId="{64C63FFD-DAAB-4ABF-AACB-EC935071C23B}" destId="{D1DE7D12-EE7A-4ABC-9F0A-DC484F1B4226}" srcOrd="2" destOrd="0" parTransId="{250B5449-6D4A-4D32-81DD-A966DBB00DC3}" sibTransId="{1FD4FE82-8BAB-4D27-A503-61FD8BB78C36}"/>
    <dgm:cxn modelId="{A61B4B9E-7C9C-4E45-BAAA-DC4C2E936AFA}" type="presOf" srcId="{D1DE7D12-EE7A-4ABC-9F0A-DC484F1B4226}" destId="{0BE4372B-C504-4397-B153-9AB2926A05CC}" srcOrd="1" destOrd="0" presId="urn:microsoft.com/office/officeart/2005/8/layout/list1"/>
    <dgm:cxn modelId="{351AD07C-4CF4-4AB3-9EEE-B6EC95B833A7}" type="presOf" srcId="{E8FBE370-CF73-4E4B-9490-4DF0CB36C4D6}" destId="{5D2E4432-BEBB-417D-A9C2-8E4287975950}" srcOrd="0" destOrd="0" presId="urn:microsoft.com/office/officeart/2005/8/layout/list1"/>
    <dgm:cxn modelId="{07328452-1526-4219-8536-C53D0735A8BC}" type="presOf" srcId="{E8FBE370-CF73-4E4B-9490-4DF0CB36C4D6}" destId="{473FAC66-B169-4D64-B60C-CEF47EA6678A}" srcOrd="1" destOrd="0" presId="urn:microsoft.com/office/officeart/2005/8/layout/list1"/>
    <dgm:cxn modelId="{9CD61431-B114-480C-BE8B-7C27C6CE1A56}" srcId="{64C63FFD-DAAB-4ABF-AACB-EC935071C23B}" destId="{E8FBE370-CF73-4E4B-9490-4DF0CB36C4D6}" srcOrd="1" destOrd="0" parTransId="{C858B1CE-3C16-4D66-9187-9AFCC47EAEE6}" sibTransId="{DE6F725D-201B-4D90-AE9C-C66B34537EEE}"/>
    <dgm:cxn modelId="{539E2E7F-50F2-4919-B5B6-E040A27E88D6}" type="presParOf" srcId="{BA16971F-D868-4943-BB88-42F6F91DE2D4}" destId="{3099EDFC-7F75-488D-AF03-7D38784E1751}" srcOrd="0" destOrd="0" presId="urn:microsoft.com/office/officeart/2005/8/layout/list1"/>
    <dgm:cxn modelId="{AF1E2C38-20C2-4F6D-BCDF-05C15CE0FAF5}" type="presParOf" srcId="{3099EDFC-7F75-488D-AF03-7D38784E1751}" destId="{459C0C00-88DF-4EE5-B46F-A279751A8DED}" srcOrd="0" destOrd="0" presId="urn:microsoft.com/office/officeart/2005/8/layout/list1"/>
    <dgm:cxn modelId="{D5BB7C55-11A7-4B84-A85B-D10B835E8EC7}" type="presParOf" srcId="{3099EDFC-7F75-488D-AF03-7D38784E1751}" destId="{63079766-616E-44DE-B2C4-EBFB205645D3}" srcOrd="1" destOrd="0" presId="urn:microsoft.com/office/officeart/2005/8/layout/list1"/>
    <dgm:cxn modelId="{E54B36B3-F3CD-43B7-9190-15E736FB4A0A}" type="presParOf" srcId="{BA16971F-D868-4943-BB88-42F6F91DE2D4}" destId="{6CBA502F-C44E-46BE-8404-3CE410E7EC52}" srcOrd="1" destOrd="0" presId="urn:microsoft.com/office/officeart/2005/8/layout/list1"/>
    <dgm:cxn modelId="{B77A00C0-FB11-4D47-80C8-D1B387CF33D5}" type="presParOf" srcId="{BA16971F-D868-4943-BB88-42F6F91DE2D4}" destId="{3BB8C412-0D46-4ADF-9B9D-733C582124CB}" srcOrd="2" destOrd="0" presId="urn:microsoft.com/office/officeart/2005/8/layout/list1"/>
    <dgm:cxn modelId="{EF6EF2F3-07AA-4D51-964B-F6FA194B0115}" type="presParOf" srcId="{BA16971F-D868-4943-BB88-42F6F91DE2D4}" destId="{5B307E65-D709-47C7-87E1-29ADF26080DA}" srcOrd="3" destOrd="0" presId="urn:microsoft.com/office/officeart/2005/8/layout/list1"/>
    <dgm:cxn modelId="{4AC7AAC8-97AE-4EDB-92CD-05A7F02903CE}" type="presParOf" srcId="{BA16971F-D868-4943-BB88-42F6F91DE2D4}" destId="{168F27A1-1DAD-457F-AF5D-CA090DC77228}" srcOrd="4" destOrd="0" presId="urn:microsoft.com/office/officeart/2005/8/layout/list1"/>
    <dgm:cxn modelId="{6B4B637F-F20E-4DDD-8F17-35634D5775B8}" type="presParOf" srcId="{168F27A1-1DAD-457F-AF5D-CA090DC77228}" destId="{5D2E4432-BEBB-417D-A9C2-8E4287975950}" srcOrd="0" destOrd="0" presId="urn:microsoft.com/office/officeart/2005/8/layout/list1"/>
    <dgm:cxn modelId="{E307D0A0-63ED-471F-B1B5-7B4042563B73}" type="presParOf" srcId="{168F27A1-1DAD-457F-AF5D-CA090DC77228}" destId="{473FAC66-B169-4D64-B60C-CEF47EA6678A}" srcOrd="1" destOrd="0" presId="urn:microsoft.com/office/officeart/2005/8/layout/list1"/>
    <dgm:cxn modelId="{91C81BCF-621B-465A-A052-86DF307AA1A2}" type="presParOf" srcId="{BA16971F-D868-4943-BB88-42F6F91DE2D4}" destId="{66A1CA45-2C67-4661-B28F-59D0F346FCE4}" srcOrd="5" destOrd="0" presId="urn:microsoft.com/office/officeart/2005/8/layout/list1"/>
    <dgm:cxn modelId="{A739B1D2-DFBA-493A-9234-8EC0F054FD69}" type="presParOf" srcId="{BA16971F-D868-4943-BB88-42F6F91DE2D4}" destId="{6DDA6952-35DE-4AF2-95C5-F53D2D8B0DD1}" srcOrd="6" destOrd="0" presId="urn:microsoft.com/office/officeart/2005/8/layout/list1"/>
    <dgm:cxn modelId="{4F8A55B0-C15F-4FFF-AD65-711D5DC6FE8B}" type="presParOf" srcId="{BA16971F-D868-4943-BB88-42F6F91DE2D4}" destId="{3E6F6DCB-E553-4C67-9126-AE7497322B62}" srcOrd="7" destOrd="0" presId="urn:microsoft.com/office/officeart/2005/8/layout/list1"/>
    <dgm:cxn modelId="{739F6770-7286-457A-84A3-8433C7FB6E8C}" type="presParOf" srcId="{BA16971F-D868-4943-BB88-42F6F91DE2D4}" destId="{B1433E54-1057-4452-B579-B0F6DEF1B1DC}" srcOrd="8" destOrd="0" presId="urn:microsoft.com/office/officeart/2005/8/layout/list1"/>
    <dgm:cxn modelId="{FF0410BC-6E59-4E84-934B-A1D6233C9E8E}" type="presParOf" srcId="{B1433E54-1057-4452-B579-B0F6DEF1B1DC}" destId="{EF621AA5-1D58-4BE9-A78C-A6A3210AA92C}" srcOrd="0" destOrd="0" presId="urn:microsoft.com/office/officeart/2005/8/layout/list1"/>
    <dgm:cxn modelId="{17263813-4195-4D2A-B2BE-40410BF9BA16}" type="presParOf" srcId="{B1433E54-1057-4452-B579-B0F6DEF1B1DC}" destId="{0BE4372B-C504-4397-B153-9AB2926A05CC}" srcOrd="1" destOrd="0" presId="urn:microsoft.com/office/officeart/2005/8/layout/list1"/>
    <dgm:cxn modelId="{53B83427-DB81-4767-8C5F-A89A7274B569}" type="presParOf" srcId="{BA16971F-D868-4943-BB88-42F6F91DE2D4}" destId="{F217B65E-AACB-4250-8DEF-F8E45B333C7A}" srcOrd="9" destOrd="0" presId="urn:microsoft.com/office/officeart/2005/8/layout/list1"/>
    <dgm:cxn modelId="{ED9DF4E7-7BD2-4FFE-859D-24BA1625B716}" type="presParOf" srcId="{BA16971F-D868-4943-BB88-42F6F91DE2D4}" destId="{B52965E4-03C3-4C54-A0C2-D17472D49860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4C63FFD-DAAB-4ABF-AACB-EC935071C23B}" type="doc">
      <dgm:prSet loTypeId="urn:microsoft.com/office/officeart/2005/8/layout/list1" loCatId="list" qsTypeId="urn:microsoft.com/office/officeart/2005/8/quickstyle/simple2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E722DA9A-B39B-4DD1-AEDD-5EDF340EDED3}">
      <dgm:prSet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pPr latinLnBrk="1"/>
          <a:r>
            <a:rPr lang="en-US" dirty="0" smtClean="0"/>
            <a:t>Cleaner – </a:t>
          </a:r>
          <a:r>
            <a:rPr lang="ko-KR" altLang="en-US" dirty="0" smtClean="0"/>
            <a:t>클리너용 베이스 클래스</a:t>
          </a:r>
          <a:endParaRPr lang="en-US" dirty="0"/>
        </a:p>
      </dgm:t>
    </dgm:pt>
    <dgm:pt modelId="{68D41D8B-ACF9-47DC-8688-4B320CECF386}" type="parTrans" cxnId="{80B85FE1-61CD-4BFA-A56D-12765919E3AD}">
      <dgm:prSet/>
      <dgm:spPr/>
      <dgm:t>
        <a:bodyPr/>
        <a:lstStyle/>
        <a:p>
          <a:endParaRPr lang="en-US"/>
        </a:p>
      </dgm:t>
    </dgm:pt>
    <dgm:pt modelId="{55882AC5-3B7A-40BE-B6EA-2471D6CE6E70}" type="sibTrans" cxnId="{80B85FE1-61CD-4BFA-A56D-12765919E3AD}">
      <dgm:prSet/>
      <dgm:spPr/>
      <dgm:t>
        <a:bodyPr/>
        <a:lstStyle/>
        <a:p>
          <a:endParaRPr lang="en-US"/>
        </a:p>
      </dgm:t>
    </dgm:pt>
    <dgm:pt modelId="{FC5C6CFA-3518-46B5-A119-8792B3331823}">
      <dgm:prSet/>
      <dgm:spPr/>
      <dgm:t>
        <a:bodyPr/>
        <a:lstStyle/>
        <a:p>
          <a:r>
            <a:rPr lang="en-US" dirty="0" smtClean="0"/>
            <a:t>-</a:t>
          </a:r>
          <a:r>
            <a:rPr lang="en-US" dirty="0" err="1" smtClean="0"/>
            <a:t>add_action</a:t>
          </a:r>
          <a:r>
            <a:rPr lang="en-US" dirty="0" smtClean="0"/>
            <a:t>(self, </a:t>
          </a:r>
          <a:r>
            <a:rPr lang="en-US" dirty="0" err="1" smtClean="0"/>
            <a:t>option_id</a:t>
          </a:r>
          <a:r>
            <a:rPr lang="en-US" dirty="0" smtClean="0"/>
            <a:t>, action)</a:t>
          </a:r>
          <a:endParaRPr lang="en-US" dirty="0"/>
        </a:p>
      </dgm:t>
    </dgm:pt>
    <dgm:pt modelId="{37179567-B19C-4776-B975-92FC76CB0F24}" type="parTrans" cxnId="{C95BA9EF-C9E5-40EA-8383-222FD2B5CE40}">
      <dgm:prSet/>
      <dgm:spPr/>
      <dgm:t>
        <a:bodyPr/>
        <a:lstStyle/>
        <a:p>
          <a:endParaRPr lang="en-US"/>
        </a:p>
      </dgm:t>
    </dgm:pt>
    <dgm:pt modelId="{2C381090-28E0-4680-A825-1ACC8DC8F35A}" type="sibTrans" cxnId="{C95BA9EF-C9E5-40EA-8383-222FD2B5CE40}">
      <dgm:prSet/>
      <dgm:spPr/>
      <dgm:t>
        <a:bodyPr/>
        <a:lstStyle/>
        <a:p>
          <a:endParaRPr lang="en-US"/>
        </a:p>
      </dgm:t>
    </dgm:pt>
    <dgm:pt modelId="{B28FD1C0-B61E-486F-BFBB-B2EE71A91C96}">
      <dgm:prSet/>
      <dgm:spPr/>
      <dgm:t>
        <a:bodyPr/>
        <a:lstStyle/>
        <a:p>
          <a:pPr latinLnBrk="1"/>
          <a:r>
            <a:rPr lang="ko-KR" altLang="en-US" dirty="0" smtClean="0"/>
            <a:t>실행할 </a:t>
          </a:r>
          <a:r>
            <a:rPr lang="en-US" altLang="ko-KR" dirty="0" smtClean="0"/>
            <a:t>'action'</a:t>
          </a:r>
          <a:r>
            <a:rPr lang="ko-KR" altLang="en-US" dirty="0" smtClean="0"/>
            <a:t>를 등록합니다</a:t>
          </a:r>
          <a:r>
            <a:rPr lang="en-US" altLang="ko-KR" dirty="0" smtClean="0"/>
            <a:t>.</a:t>
          </a:r>
          <a:r>
            <a:rPr lang="ko-KR" altLang="en-US" dirty="0" smtClean="0"/>
            <a:t> </a:t>
          </a:r>
          <a:r>
            <a:rPr lang="en-US" altLang="ko-KR" dirty="0" err="1" smtClean="0"/>
            <a:t>list_files</a:t>
          </a:r>
          <a:r>
            <a:rPr lang="ko-KR" altLang="en-US" dirty="0" smtClean="0"/>
            <a:t>와 </a:t>
          </a:r>
          <a:r>
            <a:rPr lang="en-US" altLang="ko-KR" dirty="0" err="1" smtClean="0"/>
            <a:t>other_cleanup</a:t>
          </a:r>
          <a:r>
            <a:rPr lang="en-US" altLang="ko-KR" dirty="0" smtClean="0"/>
            <a:t>()</a:t>
          </a:r>
          <a:r>
            <a:rPr lang="ko-KR" altLang="en-US" dirty="0" smtClean="0"/>
            <a:t>을 구현한다</a:t>
          </a:r>
          <a:r>
            <a:rPr lang="en-US" altLang="ko-KR" dirty="0" smtClean="0"/>
            <a:t>.</a:t>
          </a:r>
          <a:endParaRPr lang="ko-KR" altLang="en-US" dirty="0"/>
        </a:p>
      </dgm:t>
    </dgm:pt>
    <dgm:pt modelId="{28BBFF26-AAB8-4CF9-A4D5-AC30F680A97F}" type="parTrans" cxnId="{63BC1733-9A67-4B74-8FF3-D0352E959A19}">
      <dgm:prSet/>
      <dgm:spPr/>
      <dgm:t>
        <a:bodyPr/>
        <a:lstStyle/>
        <a:p>
          <a:pPr latinLnBrk="1"/>
          <a:endParaRPr lang="ko-KR" altLang="en-US"/>
        </a:p>
      </dgm:t>
    </dgm:pt>
    <dgm:pt modelId="{0203425A-D917-4DDD-BA31-867C82F1C365}" type="sibTrans" cxnId="{63BC1733-9A67-4B74-8FF3-D0352E959A19}">
      <dgm:prSet/>
      <dgm:spPr/>
      <dgm:t>
        <a:bodyPr/>
        <a:lstStyle/>
        <a:p>
          <a:pPr latinLnBrk="1"/>
          <a:endParaRPr lang="ko-KR" altLang="en-US"/>
        </a:p>
      </dgm:t>
    </dgm:pt>
    <dgm:pt modelId="{CA7B1114-F382-4B85-BE3B-C8AE75CFFFD1}">
      <dgm:prSet/>
      <dgm:spPr/>
      <dgm:t>
        <a:bodyPr/>
        <a:lstStyle/>
        <a:p>
          <a:pPr latinLnBrk="1"/>
          <a:r>
            <a:rPr lang="en-US" dirty="0" err="1" smtClean="0"/>
            <a:t>add_running</a:t>
          </a:r>
          <a:r>
            <a:rPr lang="en-US" dirty="0" smtClean="0"/>
            <a:t>(self, </a:t>
          </a:r>
          <a:r>
            <a:rPr lang="en-US" dirty="0" err="1" smtClean="0"/>
            <a:t>detection_type</a:t>
          </a:r>
          <a:r>
            <a:rPr lang="en-US" dirty="0" smtClean="0"/>
            <a:t>, pathname)</a:t>
          </a:r>
          <a:endParaRPr lang="ko-KR" altLang="en-US" dirty="0"/>
        </a:p>
      </dgm:t>
    </dgm:pt>
    <dgm:pt modelId="{919D6EC6-391D-4A4D-A5C2-6C11B9BE1903}" type="parTrans" cxnId="{55561820-A820-4F04-A871-66D33517B7A1}">
      <dgm:prSet/>
      <dgm:spPr/>
    </dgm:pt>
    <dgm:pt modelId="{8EF1DEC6-3F8B-4062-ADD9-D5D3B3C68440}" type="sibTrans" cxnId="{55561820-A820-4F04-A871-66D33517B7A1}">
      <dgm:prSet/>
      <dgm:spPr/>
    </dgm:pt>
    <dgm:pt modelId="{26F02DDD-C8A1-444C-AAA6-4C1ACB8A5287}">
      <dgm:prSet/>
      <dgm:spPr/>
      <dgm:t>
        <a:bodyPr/>
        <a:lstStyle/>
        <a:p>
          <a:pPr latinLnBrk="1"/>
          <a:r>
            <a:rPr lang="ko-KR" altLang="en-US" dirty="0" smtClean="0"/>
            <a:t>현재 실행 중인 프로그램을 검색하는 방법 추가</a:t>
          </a:r>
          <a:endParaRPr lang="ko-KR" altLang="en-US" dirty="0"/>
        </a:p>
      </dgm:t>
    </dgm:pt>
    <dgm:pt modelId="{250514C7-9E77-4F1F-8993-B716CFBFB703}" type="parTrans" cxnId="{91F7796B-615F-4E16-A31A-D59FBE2A6777}">
      <dgm:prSet/>
      <dgm:spPr/>
      <dgm:t>
        <a:bodyPr/>
        <a:lstStyle/>
        <a:p>
          <a:pPr latinLnBrk="1"/>
          <a:endParaRPr lang="ko-KR" altLang="en-US"/>
        </a:p>
      </dgm:t>
    </dgm:pt>
    <dgm:pt modelId="{6906DF5A-3960-4324-B481-4800A8B5B7E3}" type="sibTrans" cxnId="{91F7796B-615F-4E16-A31A-D59FBE2A6777}">
      <dgm:prSet/>
      <dgm:spPr/>
      <dgm:t>
        <a:bodyPr/>
        <a:lstStyle/>
        <a:p>
          <a:pPr latinLnBrk="1"/>
          <a:endParaRPr lang="ko-KR" altLang="en-US"/>
        </a:p>
      </dgm:t>
    </dgm:pt>
    <dgm:pt modelId="{5F6911BF-75CA-4E86-AD98-F76498C09EC7}">
      <dgm:prSet/>
      <dgm:spPr/>
      <dgm:t>
        <a:bodyPr/>
        <a:lstStyle/>
        <a:p>
          <a:pPr latinLnBrk="1"/>
          <a:r>
            <a:rPr lang="en-US" dirty="0" err="1" smtClean="0"/>
            <a:t>is_running</a:t>
          </a:r>
          <a:r>
            <a:rPr lang="en-US" dirty="0" smtClean="0"/>
            <a:t>(self)</a:t>
          </a:r>
          <a:endParaRPr lang="ko-KR" altLang="en-US" dirty="0"/>
        </a:p>
      </dgm:t>
    </dgm:pt>
    <dgm:pt modelId="{49441347-9522-4C32-B480-C23A770D2114}" type="parTrans" cxnId="{D42BCEE3-FEAE-429A-921F-5BDAA48E3BBD}">
      <dgm:prSet/>
      <dgm:spPr/>
    </dgm:pt>
    <dgm:pt modelId="{F4879BCC-B4C8-4954-AAD0-05B8C69A46F1}" type="sibTrans" cxnId="{D42BCEE3-FEAE-429A-921F-5BDAA48E3BBD}">
      <dgm:prSet/>
      <dgm:spPr/>
    </dgm:pt>
    <dgm:pt modelId="{BB0B6C88-DD8C-43DB-85DB-D74FEB898A35}">
      <dgm:prSet/>
      <dgm:spPr/>
      <dgm:t>
        <a:bodyPr/>
        <a:lstStyle/>
        <a:p>
          <a:pPr latinLnBrk="1"/>
          <a:r>
            <a:rPr lang="ko-KR" altLang="en-US" smtClean="0"/>
            <a:t>프로그램이 현재 실행 중인지 여부를 반환합니다</a:t>
          </a:r>
          <a:r>
            <a:rPr lang="en-US" altLang="ko-KR" smtClean="0"/>
            <a:t>.</a:t>
          </a:r>
          <a:endParaRPr lang="ko-KR" altLang="en-US" dirty="0"/>
        </a:p>
      </dgm:t>
    </dgm:pt>
    <dgm:pt modelId="{1BCBA885-0DD6-4B28-B4C1-84C5D9966205}" type="parTrans" cxnId="{50499D0F-0BC1-425D-ACA6-F92070516089}">
      <dgm:prSet/>
      <dgm:spPr/>
      <dgm:t>
        <a:bodyPr/>
        <a:lstStyle/>
        <a:p>
          <a:pPr latinLnBrk="1"/>
          <a:endParaRPr lang="ko-KR" altLang="en-US"/>
        </a:p>
      </dgm:t>
    </dgm:pt>
    <dgm:pt modelId="{F95C8689-91BF-4E6B-9316-66FAAF812384}" type="sibTrans" cxnId="{50499D0F-0BC1-425D-ACA6-F92070516089}">
      <dgm:prSet/>
      <dgm:spPr/>
      <dgm:t>
        <a:bodyPr/>
        <a:lstStyle/>
        <a:p>
          <a:pPr latinLnBrk="1"/>
          <a:endParaRPr lang="ko-KR" altLang="en-US"/>
        </a:p>
      </dgm:t>
    </dgm:pt>
    <dgm:pt modelId="{B7813451-2130-4E60-9D39-337F9686B832}">
      <dgm:prSet/>
      <dgm:spPr/>
      <dgm:t>
        <a:bodyPr/>
        <a:lstStyle/>
        <a:p>
          <a:pPr latinLnBrk="1"/>
          <a:r>
            <a:rPr lang="en-US" dirty="0" smtClean="0"/>
            <a:t> </a:t>
          </a:r>
          <a:r>
            <a:rPr lang="en-US" dirty="0" err="1" smtClean="0"/>
            <a:t>is_usable</a:t>
          </a:r>
          <a:r>
            <a:rPr lang="en-US" dirty="0" smtClean="0"/>
            <a:t>(self)</a:t>
          </a:r>
          <a:endParaRPr lang="en-US" dirty="0"/>
        </a:p>
      </dgm:t>
    </dgm:pt>
    <dgm:pt modelId="{0DC987BE-0657-4FB2-8A3F-9F6D5580A4F7}" type="parTrans" cxnId="{B543C19E-23A1-4A08-8BAC-672CE7F725F1}">
      <dgm:prSet/>
      <dgm:spPr/>
      <dgm:t>
        <a:bodyPr/>
        <a:lstStyle/>
        <a:p>
          <a:pPr latinLnBrk="1"/>
          <a:endParaRPr lang="ko-KR" altLang="en-US"/>
        </a:p>
      </dgm:t>
    </dgm:pt>
    <dgm:pt modelId="{47E872B3-E642-4B38-9472-300615DC6994}" type="sibTrans" cxnId="{B543C19E-23A1-4A08-8BAC-672CE7F725F1}">
      <dgm:prSet/>
      <dgm:spPr/>
      <dgm:t>
        <a:bodyPr/>
        <a:lstStyle/>
        <a:p>
          <a:pPr latinLnBrk="1"/>
          <a:endParaRPr lang="ko-KR" altLang="en-US"/>
        </a:p>
      </dgm:t>
    </dgm:pt>
    <dgm:pt modelId="{EFF67604-8156-4F28-BCB4-140D0C72E141}">
      <dgm:prSet/>
      <dgm:spPr/>
      <dgm:t>
        <a:bodyPr/>
        <a:lstStyle/>
        <a:p>
          <a:pPr latinLnBrk="1"/>
          <a:r>
            <a:rPr lang="ko-KR" altLang="en-US" smtClean="0"/>
            <a:t>클리너 사용 가능 여부를 반환</a:t>
          </a:r>
          <a:endParaRPr lang="ko-KR" altLang="en-US" dirty="0"/>
        </a:p>
      </dgm:t>
    </dgm:pt>
    <dgm:pt modelId="{7C46C0C0-FF51-4B01-BD99-289121675283}" type="parTrans" cxnId="{05366B7F-269D-402A-AC51-8F70FBD2E656}">
      <dgm:prSet/>
      <dgm:spPr/>
      <dgm:t>
        <a:bodyPr/>
        <a:lstStyle/>
        <a:p>
          <a:pPr latinLnBrk="1"/>
          <a:endParaRPr lang="ko-KR" altLang="en-US"/>
        </a:p>
      </dgm:t>
    </dgm:pt>
    <dgm:pt modelId="{E78501BE-3A4E-48CC-B7AF-68834F66985C}" type="sibTrans" cxnId="{05366B7F-269D-402A-AC51-8F70FBD2E656}">
      <dgm:prSet/>
      <dgm:spPr/>
      <dgm:t>
        <a:bodyPr/>
        <a:lstStyle/>
        <a:p>
          <a:pPr latinLnBrk="1"/>
          <a:endParaRPr lang="ko-KR" altLang="en-US"/>
        </a:p>
      </dgm:t>
    </dgm:pt>
    <dgm:pt modelId="{BA16971F-D868-4943-BB88-42F6F91DE2D4}" type="pres">
      <dgm:prSet presAssocID="{64C63FFD-DAAB-4ABF-AACB-EC935071C23B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099EDFC-7F75-488D-AF03-7D38784E1751}" type="pres">
      <dgm:prSet presAssocID="{E722DA9A-B39B-4DD1-AEDD-5EDF340EDED3}" presName="parentLin" presStyleCnt="0"/>
      <dgm:spPr/>
    </dgm:pt>
    <dgm:pt modelId="{459C0C00-88DF-4EE5-B46F-A279751A8DED}" type="pres">
      <dgm:prSet presAssocID="{E722DA9A-B39B-4DD1-AEDD-5EDF340EDED3}" presName="parentLeftMargin" presStyleLbl="node1" presStyleIdx="0" presStyleCnt="1"/>
      <dgm:spPr/>
      <dgm:t>
        <a:bodyPr/>
        <a:lstStyle/>
        <a:p>
          <a:pPr latinLnBrk="1"/>
          <a:endParaRPr lang="ko-KR" altLang="en-US"/>
        </a:p>
      </dgm:t>
    </dgm:pt>
    <dgm:pt modelId="{63079766-616E-44DE-B2C4-EBFB205645D3}" type="pres">
      <dgm:prSet presAssocID="{E722DA9A-B39B-4DD1-AEDD-5EDF340EDED3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CBA502F-C44E-46BE-8404-3CE410E7EC52}" type="pres">
      <dgm:prSet presAssocID="{E722DA9A-B39B-4DD1-AEDD-5EDF340EDED3}" presName="negativeSpace" presStyleCnt="0"/>
      <dgm:spPr/>
    </dgm:pt>
    <dgm:pt modelId="{3BB8C412-0D46-4ADF-9B9D-733C582124CB}" type="pres">
      <dgm:prSet presAssocID="{E722DA9A-B39B-4DD1-AEDD-5EDF340EDED3}" presName="childText" presStyleLbl="conFgAcc1" presStyleIdx="0" presStyleCnt="1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C95BA9EF-C9E5-40EA-8383-222FD2B5CE40}" srcId="{E722DA9A-B39B-4DD1-AEDD-5EDF340EDED3}" destId="{FC5C6CFA-3518-46B5-A119-8792B3331823}" srcOrd="0" destOrd="0" parTransId="{37179567-B19C-4776-B975-92FC76CB0F24}" sibTransId="{2C381090-28E0-4680-A825-1ACC8DC8F35A}"/>
    <dgm:cxn modelId="{91F7796B-615F-4E16-A31A-D59FBE2A6777}" srcId="{CA7B1114-F382-4B85-BE3B-C8AE75CFFFD1}" destId="{26F02DDD-C8A1-444C-AAA6-4C1ACB8A5287}" srcOrd="0" destOrd="0" parTransId="{250514C7-9E77-4F1F-8993-B716CFBFB703}" sibTransId="{6906DF5A-3960-4324-B481-4800A8B5B7E3}"/>
    <dgm:cxn modelId="{80B85FE1-61CD-4BFA-A56D-12765919E3AD}" srcId="{64C63FFD-DAAB-4ABF-AACB-EC935071C23B}" destId="{E722DA9A-B39B-4DD1-AEDD-5EDF340EDED3}" srcOrd="0" destOrd="0" parTransId="{68D41D8B-ACF9-47DC-8688-4B320CECF386}" sibTransId="{55882AC5-3B7A-40BE-B6EA-2471D6CE6E70}"/>
    <dgm:cxn modelId="{7A46673A-9F44-47AF-AAAB-04550196BD50}" type="presOf" srcId="{FC5C6CFA-3518-46B5-A119-8792B3331823}" destId="{3BB8C412-0D46-4ADF-9B9D-733C582124CB}" srcOrd="0" destOrd="0" presId="urn:microsoft.com/office/officeart/2005/8/layout/list1"/>
    <dgm:cxn modelId="{43D2F5A6-87DD-4308-B19B-7F0BED2387BC}" type="presOf" srcId="{CA7B1114-F382-4B85-BE3B-C8AE75CFFFD1}" destId="{3BB8C412-0D46-4ADF-9B9D-733C582124CB}" srcOrd="0" destOrd="2" presId="urn:microsoft.com/office/officeart/2005/8/layout/list1"/>
    <dgm:cxn modelId="{307164CA-74FB-4F86-B8B0-3E2D33C3D8B8}" type="presOf" srcId="{BB0B6C88-DD8C-43DB-85DB-D74FEB898A35}" destId="{3BB8C412-0D46-4ADF-9B9D-733C582124CB}" srcOrd="0" destOrd="5" presId="urn:microsoft.com/office/officeart/2005/8/layout/list1"/>
    <dgm:cxn modelId="{3B171BE8-3091-44CE-A74D-0761E85A5D8B}" type="presOf" srcId="{5F6911BF-75CA-4E86-AD98-F76498C09EC7}" destId="{3BB8C412-0D46-4ADF-9B9D-733C582124CB}" srcOrd="0" destOrd="4" presId="urn:microsoft.com/office/officeart/2005/8/layout/list1"/>
    <dgm:cxn modelId="{D42BCEE3-FEAE-429A-921F-5BDAA48E3BBD}" srcId="{E722DA9A-B39B-4DD1-AEDD-5EDF340EDED3}" destId="{5F6911BF-75CA-4E86-AD98-F76498C09EC7}" srcOrd="2" destOrd="0" parTransId="{49441347-9522-4C32-B480-C23A770D2114}" sibTransId="{F4879BCC-B4C8-4954-AAD0-05B8C69A46F1}"/>
    <dgm:cxn modelId="{1916AC30-E9A0-4716-96B7-DF20BC908BEB}" type="presOf" srcId="{64C63FFD-DAAB-4ABF-AACB-EC935071C23B}" destId="{BA16971F-D868-4943-BB88-42F6F91DE2D4}" srcOrd="0" destOrd="0" presId="urn:microsoft.com/office/officeart/2005/8/layout/list1"/>
    <dgm:cxn modelId="{05366B7F-269D-402A-AC51-8F70FBD2E656}" srcId="{B7813451-2130-4E60-9D39-337F9686B832}" destId="{EFF67604-8156-4F28-BCB4-140D0C72E141}" srcOrd="0" destOrd="0" parTransId="{7C46C0C0-FF51-4B01-BD99-289121675283}" sibTransId="{E78501BE-3A4E-48CC-B7AF-68834F66985C}"/>
    <dgm:cxn modelId="{D8D9C4D7-9DC2-4BC5-952D-52E94036068C}" type="presOf" srcId="{E722DA9A-B39B-4DD1-AEDD-5EDF340EDED3}" destId="{459C0C00-88DF-4EE5-B46F-A279751A8DED}" srcOrd="0" destOrd="0" presId="urn:microsoft.com/office/officeart/2005/8/layout/list1"/>
    <dgm:cxn modelId="{7A8D5627-3E47-4503-B268-9000FE04E3EC}" type="presOf" srcId="{EFF67604-8156-4F28-BCB4-140D0C72E141}" destId="{3BB8C412-0D46-4ADF-9B9D-733C582124CB}" srcOrd="0" destOrd="7" presId="urn:microsoft.com/office/officeart/2005/8/layout/list1"/>
    <dgm:cxn modelId="{BB0B676E-1648-45AC-B210-717E072D6A95}" type="presOf" srcId="{E722DA9A-B39B-4DD1-AEDD-5EDF340EDED3}" destId="{63079766-616E-44DE-B2C4-EBFB205645D3}" srcOrd="1" destOrd="0" presId="urn:microsoft.com/office/officeart/2005/8/layout/list1"/>
    <dgm:cxn modelId="{63BC1733-9A67-4B74-8FF3-D0352E959A19}" srcId="{FC5C6CFA-3518-46B5-A119-8792B3331823}" destId="{B28FD1C0-B61E-486F-BFBB-B2EE71A91C96}" srcOrd="0" destOrd="0" parTransId="{28BBFF26-AAB8-4CF9-A4D5-AC30F680A97F}" sibTransId="{0203425A-D917-4DDD-BA31-867C82F1C365}"/>
    <dgm:cxn modelId="{E39C01B4-909B-4405-87A5-17275F7DEF6A}" type="presOf" srcId="{B28FD1C0-B61E-486F-BFBB-B2EE71A91C96}" destId="{3BB8C412-0D46-4ADF-9B9D-733C582124CB}" srcOrd="0" destOrd="1" presId="urn:microsoft.com/office/officeart/2005/8/layout/list1"/>
    <dgm:cxn modelId="{40BE693E-CCC4-4763-8B59-BB80671E7577}" type="presOf" srcId="{26F02DDD-C8A1-444C-AAA6-4C1ACB8A5287}" destId="{3BB8C412-0D46-4ADF-9B9D-733C582124CB}" srcOrd="0" destOrd="3" presId="urn:microsoft.com/office/officeart/2005/8/layout/list1"/>
    <dgm:cxn modelId="{16F390CE-4EB8-4950-B920-6C3CB675A8BD}" type="presOf" srcId="{B7813451-2130-4E60-9D39-337F9686B832}" destId="{3BB8C412-0D46-4ADF-9B9D-733C582124CB}" srcOrd="0" destOrd="6" presId="urn:microsoft.com/office/officeart/2005/8/layout/list1"/>
    <dgm:cxn modelId="{50499D0F-0BC1-425D-ACA6-F92070516089}" srcId="{5F6911BF-75CA-4E86-AD98-F76498C09EC7}" destId="{BB0B6C88-DD8C-43DB-85DB-D74FEB898A35}" srcOrd="0" destOrd="0" parTransId="{1BCBA885-0DD6-4B28-B4C1-84C5D9966205}" sibTransId="{F95C8689-91BF-4E6B-9316-66FAAF812384}"/>
    <dgm:cxn modelId="{B543C19E-23A1-4A08-8BAC-672CE7F725F1}" srcId="{E722DA9A-B39B-4DD1-AEDD-5EDF340EDED3}" destId="{B7813451-2130-4E60-9D39-337F9686B832}" srcOrd="3" destOrd="0" parTransId="{0DC987BE-0657-4FB2-8A3F-9F6D5580A4F7}" sibTransId="{47E872B3-E642-4B38-9472-300615DC6994}"/>
    <dgm:cxn modelId="{55561820-A820-4F04-A871-66D33517B7A1}" srcId="{E722DA9A-B39B-4DD1-AEDD-5EDF340EDED3}" destId="{CA7B1114-F382-4B85-BE3B-C8AE75CFFFD1}" srcOrd="1" destOrd="0" parTransId="{919D6EC6-391D-4A4D-A5C2-6C11B9BE1903}" sibTransId="{8EF1DEC6-3F8B-4062-ADD9-D5D3B3C68440}"/>
    <dgm:cxn modelId="{9D254342-AC88-4189-ACF3-04B06D566D40}" type="presParOf" srcId="{BA16971F-D868-4943-BB88-42F6F91DE2D4}" destId="{3099EDFC-7F75-488D-AF03-7D38784E1751}" srcOrd="0" destOrd="0" presId="urn:microsoft.com/office/officeart/2005/8/layout/list1"/>
    <dgm:cxn modelId="{1DAB13D6-1E1F-404E-96E4-F3FDDCDB7ABF}" type="presParOf" srcId="{3099EDFC-7F75-488D-AF03-7D38784E1751}" destId="{459C0C00-88DF-4EE5-B46F-A279751A8DED}" srcOrd="0" destOrd="0" presId="urn:microsoft.com/office/officeart/2005/8/layout/list1"/>
    <dgm:cxn modelId="{991DC044-5DAC-4A34-950A-E5E4900983CA}" type="presParOf" srcId="{3099EDFC-7F75-488D-AF03-7D38784E1751}" destId="{63079766-616E-44DE-B2C4-EBFB205645D3}" srcOrd="1" destOrd="0" presId="urn:microsoft.com/office/officeart/2005/8/layout/list1"/>
    <dgm:cxn modelId="{32BB8468-6390-436B-8E1D-AF301A0FF800}" type="presParOf" srcId="{BA16971F-D868-4943-BB88-42F6F91DE2D4}" destId="{6CBA502F-C44E-46BE-8404-3CE410E7EC52}" srcOrd="1" destOrd="0" presId="urn:microsoft.com/office/officeart/2005/8/layout/list1"/>
    <dgm:cxn modelId="{7EE23297-7924-4084-8BF3-4E466CF9E730}" type="presParOf" srcId="{BA16971F-D868-4943-BB88-42F6F91DE2D4}" destId="{3BB8C412-0D46-4ADF-9B9D-733C582124CB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4C63FFD-DAAB-4ABF-AACB-EC935071C23B}" type="doc">
      <dgm:prSet loTypeId="urn:microsoft.com/office/officeart/2005/8/layout/list1" loCatId="list" qsTypeId="urn:microsoft.com/office/officeart/2005/8/quickstyle/simple2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E722DA9A-B39B-4DD1-AEDD-5EDF340EDED3}">
      <dgm:prSet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pPr latinLnBrk="1"/>
          <a:r>
            <a:rPr lang="en-US" dirty="0" err="1" smtClean="0"/>
            <a:t>OpenOfficeOrg</a:t>
          </a:r>
          <a:endParaRPr lang="en-US" dirty="0"/>
        </a:p>
      </dgm:t>
    </dgm:pt>
    <dgm:pt modelId="{68D41D8B-ACF9-47DC-8688-4B320CECF386}" type="parTrans" cxnId="{80B85FE1-61CD-4BFA-A56D-12765919E3AD}">
      <dgm:prSet/>
      <dgm:spPr/>
      <dgm:t>
        <a:bodyPr/>
        <a:lstStyle/>
        <a:p>
          <a:endParaRPr lang="en-US"/>
        </a:p>
      </dgm:t>
    </dgm:pt>
    <dgm:pt modelId="{55882AC5-3B7A-40BE-B6EA-2471D6CE6E70}" type="sibTrans" cxnId="{80B85FE1-61CD-4BFA-A56D-12765919E3AD}">
      <dgm:prSet/>
      <dgm:spPr/>
      <dgm:t>
        <a:bodyPr/>
        <a:lstStyle/>
        <a:p>
          <a:endParaRPr lang="en-US"/>
        </a:p>
      </dgm:t>
    </dgm:pt>
    <dgm:pt modelId="{E8FBE370-CF73-4E4B-9490-4DF0CB36C4D6}">
      <dgm:prSet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en-US" dirty="0" smtClean="0"/>
            <a:t>System - </a:t>
          </a:r>
          <a:r>
            <a:rPr lang="ko-KR" altLang="en-US" dirty="0" smtClean="0"/>
            <a:t>일반적인 시스템 청소</a:t>
          </a:r>
          <a:endParaRPr lang="en-US" dirty="0"/>
        </a:p>
      </dgm:t>
    </dgm:pt>
    <dgm:pt modelId="{C858B1CE-3C16-4D66-9187-9AFCC47EAEE6}" type="parTrans" cxnId="{9CD61431-B114-480C-BE8B-7C27C6CE1A56}">
      <dgm:prSet/>
      <dgm:spPr/>
      <dgm:t>
        <a:bodyPr/>
        <a:lstStyle/>
        <a:p>
          <a:endParaRPr lang="en-US"/>
        </a:p>
      </dgm:t>
    </dgm:pt>
    <dgm:pt modelId="{DE6F725D-201B-4D90-AE9C-C66B34537EEE}" type="sibTrans" cxnId="{9CD61431-B114-480C-BE8B-7C27C6CE1A56}">
      <dgm:prSet/>
      <dgm:spPr/>
      <dgm:t>
        <a:bodyPr/>
        <a:lstStyle/>
        <a:p>
          <a:endParaRPr lang="en-US"/>
        </a:p>
      </dgm:t>
    </dgm:pt>
    <dgm:pt modelId="{D9BE4A94-C786-47B3-9E8C-A0DF7EF08503}">
      <dgm:prSet/>
      <dgm:spPr/>
      <dgm:t>
        <a:bodyPr/>
        <a:lstStyle/>
        <a:p>
          <a:r>
            <a:rPr lang="en-US" dirty="0" smtClean="0"/>
            <a:t>- </a:t>
          </a:r>
          <a:r>
            <a:rPr lang="en-US" dirty="0" err="1" smtClean="0"/>
            <a:t>init_whitelist</a:t>
          </a:r>
          <a:r>
            <a:rPr lang="en-US" dirty="0" smtClean="0"/>
            <a:t>(self)</a:t>
          </a:r>
          <a:endParaRPr lang="en-US" dirty="0"/>
        </a:p>
      </dgm:t>
    </dgm:pt>
    <dgm:pt modelId="{02EC70AB-C524-4DBC-8FEB-04B6A6518F34}" type="parTrans" cxnId="{651F91B0-863B-4B98-8638-FE29B4001122}">
      <dgm:prSet/>
      <dgm:spPr/>
      <dgm:t>
        <a:bodyPr/>
        <a:lstStyle/>
        <a:p>
          <a:endParaRPr lang="en-US"/>
        </a:p>
      </dgm:t>
    </dgm:pt>
    <dgm:pt modelId="{0BFE34F3-9121-4F7F-8B9D-9B01F051F6A4}" type="sibTrans" cxnId="{651F91B0-863B-4B98-8638-FE29B4001122}">
      <dgm:prSet/>
      <dgm:spPr/>
      <dgm:t>
        <a:bodyPr/>
        <a:lstStyle/>
        <a:p>
          <a:endParaRPr lang="en-US"/>
        </a:p>
      </dgm:t>
    </dgm:pt>
    <dgm:pt modelId="{3C0AFC34-A8AF-42FC-B5CF-7344D47BF80A}">
      <dgm:prSet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en-US" dirty="0" err="1" smtClean="0"/>
            <a:t>register_cleaners</a:t>
          </a:r>
          <a:r>
            <a:rPr lang="en-US" dirty="0" smtClean="0"/>
            <a:t>()</a:t>
          </a:r>
          <a:endParaRPr lang="en-US" dirty="0"/>
        </a:p>
      </dgm:t>
    </dgm:pt>
    <dgm:pt modelId="{C02C1131-C197-45E4-BAB2-93609912B112}" type="parTrans" cxnId="{4FA31346-E553-4683-84D2-19C6FD02686A}">
      <dgm:prSet/>
      <dgm:spPr/>
      <dgm:t>
        <a:bodyPr/>
        <a:lstStyle/>
        <a:p>
          <a:endParaRPr lang="en-US"/>
        </a:p>
      </dgm:t>
    </dgm:pt>
    <dgm:pt modelId="{DAB3BC60-913D-4B2B-8AE6-D3CDEDD58E2E}" type="sibTrans" cxnId="{4FA31346-E553-4683-84D2-19C6FD02686A}">
      <dgm:prSet/>
      <dgm:spPr/>
      <dgm:t>
        <a:bodyPr/>
        <a:lstStyle/>
        <a:p>
          <a:endParaRPr lang="en-US"/>
        </a:p>
      </dgm:t>
    </dgm:pt>
    <dgm:pt modelId="{FC5C6CFA-3518-46B5-A119-8792B3331823}">
      <dgm:prSet/>
      <dgm:spPr/>
      <dgm:t>
        <a:bodyPr/>
        <a:lstStyle/>
        <a:p>
          <a:r>
            <a:rPr lang="en-US" dirty="0" smtClean="0"/>
            <a:t>OpenOffice.org </a:t>
          </a:r>
          <a:r>
            <a:rPr lang="ko-KR" altLang="en-US" dirty="0" smtClean="0"/>
            <a:t>캐시 삭제</a:t>
          </a:r>
          <a:r>
            <a:rPr lang="en-US" altLang="ko-KR" dirty="0" smtClean="0"/>
            <a:t>.</a:t>
          </a:r>
          <a:endParaRPr lang="en-US" dirty="0"/>
        </a:p>
      </dgm:t>
    </dgm:pt>
    <dgm:pt modelId="{2C381090-28E0-4680-A825-1ACC8DC8F35A}" type="sibTrans" cxnId="{C95BA9EF-C9E5-40EA-8383-222FD2B5CE40}">
      <dgm:prSet/>
      <dgm:spPr/>
      <dgm:t>
        <a:bodyPr/>
        <a:lstStyle/>
        <a:p>
          <a:endParaRPr lang="en-US"/>
        </a:p>
      </dgm:t>
    </dgm:pt>
    <dgm:pt modelId="{37179567-B19C-4776-B975-92FC76CB0F24}" type="parTrans" cxnId="{C95BA9EF-C9E5-40EA-8383-222FD2B5CE40}">
      <dgm:prSet/>
      <dgm:spPr/>
      <dgm:t>
        <a:bodyPr/>
        <a:lstStyle/>
        <a:p>
          <a:endParaRPr lang="en-US"/>
        </a:p>
      </dgm:t>
    </dgm:pt>
    <dgm:pt modelId="{22B0BB97-0E30-4AE3-A672-11B74DF5AF79}">
      <dgm:prSet/>
      <dgm:spPr/>
      <dgm:t>
        <a:bodyPr/>
        <a:lstStyle/>
        <a:p>
          <a:r>
            <a:rPr lang="ko-KR" altLang="en-US" dirty="0" smtClean="0"/>
            <a:t>시스템</a:t>
          </a:r>
          <a:r>
            <a:rPr lang="en-US" altLang="ko-KR" dirty="0" smtClean="0"/>
            <a:t>, </a:t>
          </a:r>
          <a:r>
            <a:rPr lang="ko-KR" altLang="en-US" dirty="0" smtClean="0"/>
            <a:t>클리너</a:t>
          </a:r>
          <a:r>
            <a:rPr lang="en-US" altLang="ko-KR" dirty="0" smtClean="0"/>
            <a:t>ML </a:t>
          </a:r>
          <a:r>
            <a:rPr lang="ko-KR" altLang="en-US" dirty="0" smtClean="0"/>
            <a:t>및 </a:t>
          </a:r>
          <a:r>
            <a:rPr lang="en-US" altLang="ko-KR" dirty="0" smtClean="0"/>
            <a:t>Winapp2</a:t>
          </a:r>
          <a:r>
            <a:rPr lang="ko-KR" altLang="en-US" dirty="0" smtClean="0"/>
            <a:t>등 알려진 모든 클리너를 등록</a:t>
          </a:r>
          <a:endParaRPr lang="en-US" dirty="0"/>
        </a:p>
      </dgm:t>
    </dgm:pt>
    <dgm:pt modelId="{BFB8F55F-2F83-4D67-9DEE-55C8A62471FC}" type="sibTrans" cxnId="{862F9693-2509-4697-9377-BE24F3D639E5}">
      <dgm:prSet/>
      <dgm:spPr/>
      <dgm:t>
        <a:bodyPr/>
        <a:lstStyle/>
        <a:p>
          <a:endParaRPr lang="en-US"/>
        </a:p>
      </dgm:t>
    </dgm:pt>
    <dgm:pt modelId="{BAFAE694-2590-4A94-9BF4-4B20EF58EDD6}" type="parTrans" cxnId="{862F9693-2509-4697-9377-BE24F3D639E5}">
      <dgm:prSet/>
      <dgm:spPr/>
      <dgm:t>
        <a:bodyPr/>
        <a:lstStyle/>
        <a:p>
          <a:endParaRPr lang="en-US"/>
        </a:p>
      </dgm:t>
    </dgm:pt>
    <dgm:pt modelId="{17BC990F-0717-4ABF-BD65-1660EB8DF4C5}">
      <dgm:prSet/>
      <dgm:spPr/>
      <dgm:t>
        <a:bodyPr/>
        <a:lstStyle/>
        <a:p>
          <a:pPr latinLnBrk="1"/>
          <a:r>
            <a:rPr lang="ko-KR" altLang="en-US" dirty="0" smtClean="0"/>
            <a:t>성능을 위해 한 번만 화이트리스트 초기화</a:t>
          </a:r>
          <a:endParaRPr lang="ko-KR" altLang="en-US" dirty="0"/>
        </a:p>
      </dgm:t>
    </dgm:pt>
    <dgm:pt modelId="{401697FB-9019-44F1-89A8-550EF1F672FB}" type="parTrans" cxnId="{AD7B374D-F1D9-48E4-B5AA-5C6B4A1D0A06}">
      <dgm:prSet/>
      <dgm:spPr/>
      <dgm:t>
        <a:bodyPr/>
        <a:lstStyle/>
        <a:p>
          <a:pPr latinLnBrk="1"/>
          <a:endParaRPr lang="ko-KR" altLang="en-US"/>
        </a:p>
      </dgm:t>
    </dgm:pt>
    <dgm:pt modelId="{6D564006-30FB-474F-A7C1-130E07DF0598}" type="sibTrans" cxnId="{AD7B374D-F1D9-48E4-B5AA-5C6B4A1D0A06}">
      <dgm:prSet/>
      <dgm:spPr/>
      <dgm:t>
        <a:bodyPr/>
        <a:lstStyle/>
        <a:p>
          <a:pPr latinLnBrk="1"/>
          <a:endParaRPr lang="ko-KR" altLang="en-US"/>
        </a:p>
      </dgm:t>
    </dgm:pt>
    <dgm:pt modelId="{C4887922-6B12-4BB6-B44A-4C47F6741E88}">
      <dgm:prSet/>
      <dgm:spPr/>
      <dgm:t>
        <a:bodyPr/>
        <a:lstStyle/>
        <a:p>
          <a:pPr latinLnBrk="1"/>
          <a:r>
            <a:rPr lang="en-US" smtClean="0"/>
            <a:t>- whitelisted(self, pathname)</a:t>
          </a:r>
          <a:endParaRPr lang="en-US"/>
        </a:p>
      </dgm:t>
    </dgm:pt>
    <dgm:pt modelId="{93ECF344-047D-4039-87E6-DC8569CF661D}" type="parTrans" cxnId="{DD0CE4FF-0142-46E4-8C30-FBFC32CB96BD}">
      <dgm:prSet/>
      <dgm:spPr/>
      <dgm:t>
        <a:bodyPr/>
        <a:lstStyle/>
        <a:p>
          <a:pPr latinLnBrk="1"/>
          <a:endParaRPr lang="ko-KR" altLang="en-US"/>
        </a:p>
      </dgm:t>
    </dgm:pt>
    <dgm:pt modelId="{773CF170-A8FF-4A6B-95A8-CA447AF7DE34}" type="sibTrans" cxnId="{DD0CE4FF-0142-46E4-8C30-FBFC32CB96BD}">
      <dgm:prSet/>
      <dgm:spPr/>
      <dgm:t>
        <a:bodyPr/>
        <a:lstStyle/>
        <a:p>
          <a:pPr latinLnBrk="1"/>
          <a:endParaRPr lang="ko-KR" altLang="en-US"/>
        </a:p>
      </dgm:t>
    </dgm:pt>
    <dgm:pt modelId="{B8CBF03F-AE48-48CF-8B40-9028B6E9A10A}">
      <dgm:prSet/>
      <dgm:spPr/>
      <dgm:t>
        <a:bodyPr/>
        <a:lstStyle/>
        <a:p>
          <a:pPr latinLnBrk="1"/>
          <a:r>
            <a:rPr lang="ko-KR" altLang="en-US" dirty="0" smtClean="0"/>
            <a:t>파일이 화이트리스트인지 반환</a:t>
          </a:r>
          <a:endParaRPr lang="ko-KR" altLang="en-US" dirty="0"/>
        </a:p>
      </dgm:t>
    </dgm:pt>
    <dgm:pt modelId="{20688E3D-A8A6-4BC2-AD0C-593CAEEB503D}" type="parTrans" cxnId="{61118982-9750-4162-92FE-707496B7389C}">
      <dgm:prSet/>
      <dgm:spPr/>
      <dgm:t>
        <a:bodyPr/>
        <a:lstStyle/>
        <a:p>
          <a:pPr latinLnBrk="1"/>
          <a:endParaRPr lang="ko-KR" altLang="en-US"/>
        </a:p>
      </dgm:t>
    </dgm:pt>
    <dgm:pt modelId="{F32287A7-0D54-49DB-A902-C0793ECEF407}" type="sibTrans" cxnId="{61118982-9750-4162-92FE-707496B7389C}">
      <dgm:prSet/>
      <dgm:spPr/>
      <dgm:t>
        <a:bodyPr/>
        <a:lstStyle/>
        <a:p>
          <a:pPr latinLnBrk="1"/>
          <a:endParaRPr lang="ko-KR" altLang="en-US"/>
        </a:p>
      </dgm:t>
    </dgm:pt>
    <dgm:pt modelId="{BA16971F-D868-4943-BB88-42F6F91DE2D4}" type="pres">
      <dgm:prSet presAssocID="{64C63FFD-DAAB-4ABF-AACB-EC935071C23B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099EDFC-7F75-488D-AF03-7D38784E1751}" type="pres">
      <dgm:prSet presAssocID="{E722DA9A-B39B-4DD1-AEDD-5EDF340EDED3}" presName="parentLin" presStyleCnt="0"/>
      <dgm:spPr/>
    </dgm:pt>
    <dgm:pt modelId="{459C0C00-88DF-4EE5-B46F-A279751A8DED}" type="pres">
      <dgm:prSet presAssocID="{E722DA9A-B39B-4DD1-AEDD-5EDF340EDED3}" presName="parentLeftMargin" presStyleLbl="node1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63079766-616E-44DE-B2C4-EBFB205645D3}" type="pres">
      <dgm:prSet presAssocID="{E722DA9A-B39B-4DD1-AEDD-5EDF340EDED3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CBA502F-C44E-46BE-8404-3CE410E7EC52}" type="pres">
      <dgm:prSet presAssocID="{E722DA9A-B39B-4DD1-AEDD-5EDF340EDED3}" presName="negativeSpace" presStyleCnt="0"/>
      <dgm:spPr/>
    </dgm:pt>
    <dgm:pt modelId="{3BB8C412-0D46-4ADF-9B9D-733C582124CB}" type="pres">
      <dgm:prSet presAssocID="{E722DA9A-B39B-4DD1-AEDD-5EDF340EDED3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B307E65-D709-47C7-87E1-29ADF26080DA}" type="pres">
      <dgm:prSet presAssocID="{55882AC5-3B7A-40BE-B6EA-2471D6CE6E70}" presName="spaceBetweenRectangles" presStyleCnt="0"/>
      <dgm:spPr/>
    </dgm:pt>
    <dgm:pt modelId="{168F27A1-1DAD-457F-AF5D-CA090DC77228}" type="pres">
      <dgm:prSet presAssocID="{E8FBE370-CF73-4E4B-9490-4DF0CB36C4D6}" presName="parentLin" presStyleCnt="0"/>
      <dgm:spPr/>
    </dgm:pt>
    <dgm:pt modelId="{5D2E4432-BEBB-417D-A9C2-8E4287975950}" type="pres">
      <dgm:prSet presAssocID="{E8FBE370-CF73-4E4B-9490-4DF0CB36C4D6}" presName="parentLeftMargin" presStyleLbl="node1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473FAC66-B169-4D64-B60C-CEF47EA6678A}" type="pres">
      <dgm:prSet presAssocID="{E8FBE370-CF73-4E4B-9490-4DF0CB36C4D6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6A1CA45-2C67-4661-B28F-59D0F346FCE4}" type="pres">
      <dgm:prSet presAssocID="{E8FBE370-CF73-4E4B-9490-4DF0CB36C4D6}" presName="negativeSpace" presStyleCnt="0"/>
      <dgm:spPr/>
    </dgm:pt>
    <dgm:pt modelId="{6DDA6952-35DE-4AF2-95C5-F53D2D8B0DD1}" type="pres">
      <dgm:prSet presAssocID="{E8FBE370-CF73-4E4B-9490-4DF0CB36C4D6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E6F6DCB-E553-4C67-9126-AE7497322B62}" type="pres">
      <dgm:prSet presAssocID="{DE6F725D-201B-4D90-AE9C-C66B34537EEE}" presName="spaceBetweenRectangles" presStyleCnt="0"/>
      <dgm:spPr/>
    </dgm:pt>
    <dgm:pt modelId="{AA21E39C-7613-4812-8B35-43C2B380D1D2}" type="pres">
      <dgm:prSet presAssocID="{3C0AFC34-A8AF-42FC-B5CF-7344D47BF80A}" presName="parentLin" presStyleCnt="0"/>
      <dgm:spPr/>
    </dgm:pt>
    <dgm:pt modelId="{0C0FBBD4-B854-4D18-BD14-C8D4D7DF9A4D}" type="pres">
      <dgm:prSet presAssocID="{3C0AFC34-A8AF-42FC-B5CF-7344D47BF80A}" presName="parentLeftMargin" presStyleLbl="node1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8DA22448-2C23-4C4A-A2A3-AA8973A5272D}" type="pres">
      <dgm:prSet presAssocID="{3C0AFC34-A8AF-42FC-B5CF-7344D47BF80A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C07A760-E18C-41FA-8B1A-4C1EAFA28006}" type="pres">
      <dgm:prSet presAssocID="{3C0AFC34-A8AF-42FC-B5CF-7344D47BF80A}" presName="negativeSpace" presStyleCnt="0"/>
      <dgm:spPr/>
    </dgm:pt>
    <dgm:pt modelId="{ADC6044C-990A-4390-B7CE-2C2C70ED51C9}" type="pres">
      <dgm:prSet presAssocID="{3C0AFC34-A8AF-42FC-B5CF-7344D47BF80A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9CD61431-B114-480C-BE8B-7C27C6CE1A56}" srcId="{64C63FFD-DAAB-4ABF-AACB-EC935071C23B}" destId="{E8FBE370-CF73-4E4B-9490-4DF0CB36C4D6}" srcOrd="1" destOrd="0" parTransId="{C858B1CE-3C16-4D66-9187-9AFCC47EAEE6}" sibTransId="{DE6F725D-201B-4D90-AE9C-C66B34537EEE}"/>
    <dgm:cxn modelId="{DD0CE4FF-0142-46E4-8C30-FBFC32CB96BD}" srcId="{E8FBE370-CF73-4E4B-9490-4DF0CB36C4D6}" destId="{C4887922-6B12-4BB6-B44A-4C47F6741E88}" srcOrd="1" destOrd="0" parTransId="{93ECF344-047D-4039-87E6-DC8569CF661D}" sibTransId="{773CF170-A8FF-4A6B-95A8-CA447AF7DE34}"/>
    <dgm:cxn modelId="{3392F8E8-8A22-474A-B107-F5E66361E248}" type="presOf" srcId="{3C0AFC34-A8AF-42FC-B5CF-7344D47BF80A}" destId="{8DA22448-2C23-4C4A-A2A3-AA8973A5272D}" srcOrd="1" destOrd="0" presId="urn:microsoft.com/office/officeart/2005/8/layout/list1"/>
    <dgm:cxn modelId="{C3B8267E-DD7F-4573-95C4-55244D320EF5}" type="presOf" srcId="{22B0BB97-0E30-4AE3-A672-11B74DF5AF79}" destId="{ADC6044C-990A-4390-B7CE-2C2C70ED51C9}" srcOrd="0" destOrd="0" presId="urn:microsoft.com/office/officeart/2005/8/layout/list1"/>
    <dgm:cxn modelId="{01C5BF4B-3C33-4764-9F74-E972C693C3FC}" type="presOf" srcId="{E722DA9A-B39B-4DD1-AEDD-5EDF340EDED3}" destId="{63079766-616E-44DE-B2C4-EBFB205645D3}" srcOrd="1" destOrd="0" presId="urn:microsoft.com/office/officeart/2005/8/layout/list1"/>
    <dgm:cxn modelId="{651F91B0-863B-4B98-8638-FE29B4001122}" srcId="{E8FBE370-CF73-4E4B-9490-4DF0CB36C4D6}" destId="{D9BE4A94-C786-47B3-9E8C-A0DF7EF08503}" srcOrd="0" destOrd="0" parTransId="{02EC70AB-C524-4DBC-8FEB-04B6A6518F34}" sibTransId="{0BFE34F3-9121-4F7F-8B9D-9B01F051F6A4}"/>
    <dgm:cxn modelId="{5B2EC13C-C323-4905-8DFB-B05AF0C331B2}" type="presOf" srcId="{C4887922-6B12-4BB6-B44A-4C47F6741E88}" destId="{6DDA6952-35DE-4AF2-95C5-F53D2D8B0DD1}" srcOrd="0" destOrd="2" presId="urn:microsoft.com/office/officeart/2005/8/layout/list1"/>
    <dgm:cxn modelId="{80B85FE1-61CD-4BFA-A56D-12765919E3AD}" srcId="{64C63FFD-DAAB-4ABF-AACB-EC935071C23B}" destId="{E722DA9A-B39B-4DD1-AEDD-5EDF340EDED3}" srcOrd="0" destOrd="0" parTransId="{68D41D8B-ACF9-47DC-8688-4B320CECF386}" sibTransId="{55882AC5-3B7A-40BE-B6EA-2471D6CE6E70}"/>
    <dgm:cxn modelId="{61118982-9750-4162-92FE-707496B7389C}" srcId="{C4887922-6B12-4BB6-B44A-4C47F6741E88}" destId="{B8CBF03F-AE48-48CF-8B40-9028B6E9A10A}" srcOrd="0" destOrd="0" parTransId="{20688E3D-A8A6-4BC2-AD0C-593CAEEB503D}" sibTransId="{F32287A7-0D54-49DB-A902-C0793ECEF407}"/>
    <dgm:cxn modelId="{862F9693-2509-4697-9377-BE24F3D639E5}" srcId="{3C0AFC34-A8AF-42FC-B5CF-7344D47BF80A}" destId="{22B0BB97-0E30-4AE3-A672-11B74DF5AF79}" srcOrd="0" destOrd="0" parTransId="{BAFAE694-2590-4A94-9BF4-4B20EF58EDD6}" sibTransId="{BFB8F55F-2F83-4D67-9DEE-55C8A62471FC}"/>
    <dgm:cxn modelId="{AD7B374D-F1D9-48E4-B5AA-5C6B4A1D0A06}" srcId="{D9BE4A94-C786-47B3-9E8C-A0DF7EF08503}" destId="{17BC990F-0717-4ABF-BD65-1660EB8DF4C5}" srcOrd="0" destOrd="0" parTransId="{401697FB-9019-44F1-89A8-550EF1F672FB}" sibTransId="{6D564006-30FB-474F-A7C1-130E07DF0598}"/>
    <dgm:cxn modelId="{C95BA9EF-C9E5-40EA-8383-222FD2B5CE40}" srcId="{E722DA9A-B39B-4DD1-AEDD-5EDF340EDED3}" destId="{FC5C6CFA-3518-46B5-A119-8792B3331823}" srcOrd="0" destOrd="0" parTransId="{37179567-B19C-4776-B975-92FC76CB0F24}" sibTransId="{2C381090-28E0-4680-A825-1ACC8DC8F35A}"/>
    <dgm:cxn modelId="{03799272-C148-47AE-85CB-B66EE6F51EEA}" type="presOf" srcId="{17BC990F-0717-4ABF-BD65-1660EB8DF4C5}" destId="{6DDA6952-35DE-4AF2-95C5-F53D2D8B0DD1}" srcOrd="0" destOrd="1" presId="urn:microsoft.com/office/officeart/2005/8/layout/list1"/>
    <dgm:cxn modelId="{4FA31346-E553-4683-84D2-19C6FD02686A}" srcId="{64C63FFD-DAAB-4ABF-AACB-EC935071C23B}" destId="{3C0AFC34-A8AF-42FC-B5CF-7344D47BF80A}" srcOrd="2" destOrd="0" parTransId="{C02C1131-C197-45E4-BAB2-93609912B112}" sibTransId="{DAB3BC60-913D-4B2B-8AE6-D3CDEDD58E2E}"/>
    <dgm:cxn modelId="{C19E3EB0-8A1A-48E6-94E7-8DB6A8767DD6}" type="presOf" srcId="{E722DA9A-B39B-4DD1-AEDD-5EDF340EDED3}" destId="{459C0C00-88DF-4EE5-B46F-A279751A8DED}" srcOrd="0" destOrd="0" presId="urn:microsoft.com/office/officeart/2005/8/layout/list1"/>
    <dgm:cxn modelId="{17B11150-5108-4465-93F1-DA5A73EFAA3A}" type="presOf" srcId="{FC5C6CFA-3518-46B5-A119-8792B3331823}" destId="{3BB8C412-0D46-4ADF-9B9D-733C582124CB}" srcOrd="0" destOrd="0" presId="urn:microsoft.com/office/officeart/2005/8/layout/list1"/>
    <dgm:cxn modelId="{E713D404-C758-49C4-BEF2-048E038E1588}" type="presOf" srcId="{B8CBF03F-AE48-48CF-8B40-9028B6E9A10A}" destId="{6DDA6952-35DE-4AF2-95C5-F53D2D8B0DD1}" srcOrd="0" destOrd="3" presId="urn:microsoft.com/office/officeart/2005/8/layout/list1"/>
    <dgm:cxn modelId="{93D33840-4D0B-42E6-9695-136D12ADCB07}" type="presOf" srcId="{3C0AFC34-A8AF-42FC-B5CF-7344D47BF80A}" destId="{0C0FBBD4-B854-4D18-BD14-C8D4D7DF9A4D}" srcOrd="0" destOrd="0" presId="urn:microsoft.com/office/officeart/2005/8/layout/list1"/>
    <dgm:cxn modelId="{5622CBCC-2DA5-4043-A5C6-CEB143E2D0D2}" type="presOf" srcId="{E8FBE370-CF73-4E4B-9490-4DF0CB36C4D6}" destId="{5D2E4432-BEBB-417D-A9C2-8E4287975950}" srcOrd="0" destOrd="0" presId="urn:microsoft.com/office/officeart/2005/8/layout/list1"/>
    <dgm:cxn modelId="{63D34B47-EB2F-4D03-B103-4B8D9D90B671}" type="presOf" srcId="{64C63FFD-DAAB-4ABF-AACB-EC935071C23B}" destId="{BA16971F-D868-4943-BB88-42F6F91DE2D4}" srcOrd="0" destOrd="0" presId="urn:microsoft.com/office/officeart/2005/8/layout/list1"/>
    <dgm:cxn modelId="{B535806A-1AE8-449A-8ED5-151848F43296}" type="presOf" srcId="{D9BE4A94-C786-47B3-9E8C-A0DF7EF08503}" destId="{6DDA6952-35DE-4AF2-95C5-F53D2D8B0DD1}" srcOrd="0" destOrd="0" presId="urn:microsoft.com/office/officeart/2005/8/layout/list1"/>
    <dgm:cxn modelId="{92BE97ED-29BD-4A61-9BAE-67300C178393}" type="presOf" srcId="{E8FBE370-CF73-4E4B-9490-4DF0CB36C4D6}" destId="{473FAC66-B169-4D64-B60C-CEF47EA6678A}" srcOrd="1" destOrd="0" presId="urn:microsoft.com/office/officeart/2005/8/layout/list1"/>
    <dgm:cxn modelId="{D08AFD08-574A-44CF-8633-99B03E5EFDB3}" type="presParOf" srcId="{BA16971F-D868-4943-BB88-42F6F91DE2D4}" destId="{3099EDFC-7F75-488D-AF03-7D38784E1751}" srcOrd="0" destOrd="0" presId="urn:microsoft.com/office/officeart/2005/8/layout/list1"/>
    <dgm:cxn modelId="{BCC2EAE1-BE78-439D-B985-883C57CDECC6}" type="presParOf" srcId="{3099EDFC-7F75-488D-AF03-7D38784E1751}" destId="{459C0C00-88DF-4EE5-B46F-A279751A8DED}" srcOrd="0" destOrd="0" presId="urn:microsoft.com/office/officeart/2005/8/layout/list1"/>
    <dgm:cxn modelId="{378BC6B9-E147-4A52-ACF7-7817D3836848}" type="presParOf" srcId="{3099EDFC-7F75-488D-AF03-7D38784E1751}" destId="{63079766-616E-44DE-B2C4-EBFB205645D3}" srcOrd="1" destOrd="0" presId="urn:microsoft.com/office/officeart/2005/8/layout/list1"/>
    <dgm:cxn modelId="{DDE009CD-9770-4479-AFDF-FEC26BCDD9A0}" type="presParOf" srcId="{BA16971F-D868-4943-BB88-42F6F91DE2D4}" destId="{6CBA502F-C44E-46BE-8404-3CE410E7EC52}" srcOrd="1" destOrd="0" presId="urn:microsoft.com/office/officeart/2005/8/layout/list1"/>
    <dgm:cxn modelId="{35E69AA4-EE08-4D07-AD33-22EB9BF013E1}" type="presParOf" srcId="{BA16971F-D868-4943-BB88-42F6F91DE2D4}" destId="{3BB8C412-0D46-4ADF-9B9D-733C582124CB}" srcOrd="2" destOrd="0" presId="urn:microsoft.com/office/officeart/2005/8/layout/list1"/>
    <dgm:cxn modelId="{93F2E68A-AF6A-4F1E-BADE-297852D67655}" type="presParOf" srcId="{BA16971F-D868-4943-BB88-42F6F91DE2D4}" destId="{5B307E65-D709-47C7-87E1-29ADF26080DA}" srcOrd="3" destOrd="0" presId="urn:microsoft.com/office/officeart/2005/8/layout/list1"/>
    <dgm:cxn modelId="{19953264-3669-4C1E-B917-8338BDB9CABF}" type="presParOf" srcId="{BA16971F-D868-4943-BB88-42F6F91DE2D4}" destId="{168F27A1-1DAD-457F-AF5D-CA090DC77228}" srcOrd="4" destOrd="0" presId="urn:microsoft.com/office/officeart/2005/8/layout/list1"/>
    <dgm:cxn modelId="{225D2E3E-129C-4BE0-BF64-FA41B52BB72E}" type="presParOf" srcId="{168F27A1-1DAD-457F-AF5D-CA090DC77228}" destId="{5D2E4432-BEBB-417D-A9C2-8E4287975950}" srcOrd="0" destOrd="0" presId="urn:microsoft.com/office/officeart/2005/8/layout/list1"/>
    <dgm:cxn modelId="{BFFFF7D5-2139-4209-B716-2EC569A3EBFD}" type="presParOf" srcId="{168F27A1-1DAD-457F-AF5D-CA090DC77228}" destId="{473FAC66-B169-4D64-B60C-CEF47EA6678A}" srcOrd="1" destOrd="0" presId="urn:microsoft.com/office/officeart/2005/8/layout/list1"/>
    <dgm:cxn modelId="{5CEE8306-D72F-4B58-B3E4-B096E7FE249F}" type="presParOf" srcId="{BA16971F-D868-4943-BB88-42F6F91DE2D4}" destId="{66A1CA45-2C67-4661-B28F-59D0F346FCE4}" srcOrd="5" destOrd="0" presId="urn:microsoft.com/office/officeart/2005/8/layout/list1"/>
    <dgm:cxn modelId="{41FD994B-F585-41B9-9C2B-D396C1A31B12}" type="presParOf" srcId="{BA16971F-D868-4943-BB88-42F6F91DE2D4}" destId="{6DDA6952-35DE-4AF2-95C5-F53D2D8B0DD1}" srcOrd="6" destOrd="0" presId="urn:microsoft.com/office/officeart/2005/8/layout/list1"/>
    <dgm:cxn modelId="{D6E0D120-0E71-4250-A5EE-76878569DE10}" type="presParOf" srcId="{BA16971F-D868-4943-BB88-42F6F91DE2D4}" destId="{3E6F6DCB-E553-4C67-9126-AE7497322B62}" srcOrd="7" destOrd="0" presId="urn:microsoft.com/office/officeart/2005/8/layout/list1"/>
    <dgm:cxn modelId="{DE2FEC8E-7819-4EBB-A760-7C4A1ABC4526}" type="presParOf" srcId="{BA16971F-D868-4943-BB88-42F6F91DE2D4}" destId="{AA21E39C-7613-4812-8B35-43C2B380D1D2}" srcOrd="8" destOrd="0" presId="urn:microsoft.com/office/officeart/2005/8/layout/list1"/>
    <dgm:cxn modelId="{98217BD1-C7D4-4C6B-BC84-56A3A1AB1553}" type="presParOf" srcId="{AA21E39C-7613-4812-8B35-43C2B380D1D2}" destId="{0C0FBBD4-B854-4D18-BD14-C8D4D7DF9A4D}" srcOrd="0" destOrd="0" presId="urn:microsoft.com/office/officeart/2005/8/layout/list1"/>
    <dgm:cxn modelId="{2C82C790-4390-4177-A1F5-7319DFCB9856}" type="presParOf" srcId="{AA21E39C-7613-4812-8B35-43C2B380D1D2}" destId="{8DA22448-2C23-4C4A-A2A3-AA8973A5272D}" srcOrd="1" destOrd="0" presId="urn:microsoft.com/office/officeart/2005/8/layout/list1"/>
    <dgm:cxn modelId="{46E65F4F-AF60-4FAF-AFCB-97E965793EF4}" type="presParOf" srcId="{BA16971F-D868-4943-BB88-42F6F91DE2D4}" destId="{DC07A760-E18C-41FA-8B1A-4C1EAFA28006}" srcOrd="9" destOrd="0" presId="urn:microsoft.com/office/officeart/2005/8/layout/list1"/>
    <dgm:cxn modelId="{067CE0D4-D2F6-4494-9018-667DB9C0CF0B}" type="presParOf" srcId="{BA16971F-D868-4943-BB88-42F6F91DE2D4}" destId="{ADC6044C-990A-4390-B7CE-2C2C70ED51C9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4C63FFD-DAAB-4ABF-AACB-EC935071C23B}" type="doc">
      <dgm:prSet loTypeId="urn:microsoft.com/office/officeart/2005/8/layout/list1" loCatId="list" qsTypeId="urn:microsoft.com/office/officeart/2005/8/quickstyle/simple2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E722DA9A-B39B-4DD1-AEDD-5EDF340EDED3}">
      <dgm:prSet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pPr latinLnBrk="1"/>
          <a:r>
            <a:rPr lang="en-US" dirty="0" err="1" smtClean="0"/>
            <a:t>list_cleanerml_files</a:t>
          </a:r>
          <a:r>
            <a:rPr lang="en-US" dirty="0" smtClean="0"/>
            <a:t>(</a:t>
          </a:r>
          <a:r>
            <a:rPr lang="en-US" dirty="0" err="1" smtClean="0"/>
            <a:t>local_only</a:t>
          </a:r>
          <a:r>
            <a:rPr lang="en-US" dirty="0" smtClean="0"/>
            <a:t>=False)</a:t>
          </a:r>
          <a:endParaRPr lang="en-US" dirty="0"/>
        </a:p>
      </dgm:t>
    </dgm:pt>
    <dgm:pt modelId="{68D41D8B-ACF9-47DC-8688-4B320CECF386}" type="parTrans" cxnId="{80B85FE1-61CD-4BFA-A56D-12765919E3AD}">
      <dgm:prSet/>
      <dgm:spPr/>
      <dgm:t>
        <a:bodyPr/>
        <a:lstStyle/>
        <a:p>
          <a:endParaRPr lang="en-US"/>
        </a:p>
      </dgm:t>
    </dgm:pt>
    <dgm:pt modelId="{55882AC5-3B7A-40BE-B6EA-2471D6CE6E70}" type="sibTrans" cxnId="{80B85FE1-61CD-4BFA-A56D-12765919E3AD}">
      <dgm:prSet/>
      <dgm:spPr/>
      <dgm:t>
        <a:bodyPr/>
        <a:lstStyle/>
        <a:p>
          <a:endParaRPr lang="en-US"/>
        </a:p>
      </dgm:t>
    </dgm:pt>
    <dgm:pt modelId="{FC5C6CFA-3518-46B5-A119-8792B3331823}">
      <dgm:prSet/>
      <dgm:spPr/>
      <dgm:t>
        <a:bodyPr/>
        <a:lstStyle/>
        <a:p>
          <a:r>
            <a:rPr lang="en-US" dirty="0" err="1" smtClean="0"/>
            <a:t>CleanerML</a:t>
          </a:r>
          <a:r>
            <a:rPr lang="en-US" dirty="0" smtClean="0"/>
            <a:t> </a:t>
          </a:r>
          <a:r>
            <a:rPr lang="ko-KR" altLang="en-US" dirty="0" smtClean="0"/>
            <a:t>파일 리스트</a:t>
          </a:r>
          <a:endParaRPr lang="en-US" dirty="0"/>
        </a:p>
      </dgm:t>
    </dgm:pt>
    <dgm:pt modelId="{2C381090-28E0-4680-A825-1ACC8DC8F35A}" type="sibTrans" cxnId="{C95BA9EF-C9E5-40EA-8383-222FD2B5CE40}">
      <dgm:prSet/>
      <dgm:spPr/>
      <dgm:t>
        <a:bodyPr/>
        <a:lstStyle/>
        <a:p>
          <a:endParaRPr lang="en-US"/>
        </a:p>
      </dgm:t>
    </dgm:pt>
    <dgm:pt modelId="{37179567-B19C-4776-B975-92FC76CB0F24}" type="parTrans" cxnId="{C95BA9EF-C9E5-40EA-8383-222FD2B5CE40}">
      <dgm:prSet/>
      <dgm:spPr/>
      <dgm:t>
        <a:bodyPr/>
        <a:lstStyle/>
        <a:p>
          <a:endParaRPr lang="en-US"/>
        </a:p>
      </dgm:t>
    </dgm:pt>
    <dgm:pt modelId="{353FF79E-EA0D-4584-89AF-71FF30AE7D05}">
      <dgm:prSet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pPr latinLnBrk="1"/>
          <a:r>
            <a:rPr lang="en-US" dirty="0" err="1" smtClean="0"/>
            <a:t>load_cleaners</a:t>
          </a:r>
          <a:r>
            <a:rPr lang="en-US" dirty="0" smtClean="0"/>
            <a:t>()</a:t>
          </a:r>
          <a:endParaRPr lang="en-US" dirty="0"/>
        </a:p>
      </dgm:t>
    </dgm:pt>
    <dgm:pt modelId="{E8EC3C62-BE16-4760-89BB-F65EA3DF1EB4}" type="parTrans" cxnId="{3D613BD0-2F53-413F-8D54-BAF46EC315B8}">
      <dgm:prSet/>
      <dgm:spPr/>
      <dgm:t>
        <a:bodyPr/>
        <a:lstStyle/>
        <a:p>
          <a:pPr latinLnBrk="1"/>
          <a:endParaRPr lang="ko-KR" altLang="en-US"/>
        </a:p>
      </dgm:t>
    </dgm:pt>
    <dgm:pt modelId="{A34A8F45-DB64-4761-BC8A-DDFA9C2A1C79}" type="sibTrans" cxnId="{3D613BD0-2F53-413F-8D54-BAF46EC315B8}">
      <dgm:prSet/>
      <dgm:spPr/>
      <dgm:t>
        <a:bodyPr/>
        <a:lstStyle/>
        <a:p>
          <a:pPr latinLnBrk="1"/>
          <a:endParaRPr lang="ko-KR" altLang="en-US"/>
        </a:p>
      </dgm:t>
    </dgm:pt>
    <dgm:pt modelId="{1C009F08-8743-44F1-87F2-D78E1C8AC9F4}">
      <dgm:prSet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pPr latinLnBrk="1"/>
          <a:r>
            <a:rPr lang="en-US" dirty="0" err="1" smtClean="0"/>
            <a:t>CleanerML</a:t>
          </a:r>
          <a:endParaRPr lang="en-US" dirty="0"/>
        </a:p>
      </dgm:t>
    </dgm:pt>
    <dgm:pt modelId="{0D3B1B8A-48A5-419D-B2B5-10EBBE40C3E6}" type="parTrans" cxnId="{3BC6BE17-82DD-4CF1-A55F-DC202877DCBF}">
      <dgm:prSet/>
      <dgm:spPr/>
      <dgm:t>
        <a:bodyPr/>
        <a:lstStyle/>
        <a:p>
          <a:pPr latinLnBrk="1"/>
          <a:endParaRPr lang="ko-KR" altLang="en-US"/>
        </a:p>
      </dgm:t>
    </dgm:pt>
    <dgm:pt modelId="{A78BA2D8-83A5-439B-848A-F0EA975B1ED6}" type="sibTrans" cxnId="{3BC6BE17-82DD-4CF1-A55F-DC202877DCBF}">
      <dgm:prSet/>
      <dgm:spPr/>
      <dgm:t>
        <a:bodyPr/>
        <a:lstStyle/>
        <a:p>
          <a:pPr latinLnBrk="1"/>
          <a:endParaRPr lang="ko-KR" altLang="en-US"/>
        </a:p>
      </dgm:t>
    </dgm:pt>
    <dgm:pt modelId="{0BD2B0CE-4114-4BB0-B4FA-8F6AE7815E72}">
      <dgm:prSet/>
      <dgm:spPr/>
      <dgm:t>
        <a:bodyPr/>
        <a:lstStyle/>
        <a:p>
          <a:pPr latinLnBrk="1"/>
          <a:r>
            <a:rPr lang="en-US" dirty="0" smtClean="0"/>
            <a:t>- </a:t>
          </a:r>
          <a:r>
            <a:rPr lang="en-US" dirty="0" err="1" smtClean="0"/>
            <a:t>get_cleaner</a:t>
          </a:r>
          <a:r>
            <a:rPr lang="en-US" dirty="0" smtClean="0"/>
            <a:t>(self)</a:t>
          </a:r>
          <a:endParaRPr lang="en-US" dirty="0"/>
        </a:p>
      </dgm:t>
    </dgm:pt>
    <dgm:pt modelId="{D9EDEB20-C1A6-404C-A07E-D8788F6EA628}" type="parTrans" cxnId="{DF5A926F-BCFD-49CD-AE5C-D6D7651EE016}">
      <dgm:prSet/>
      <dgm:spPr/>
      <dgm:t>
        <a:bodyPr/>
        <a:lstStyle/>
        <a:p>
          <a:pPr latinLnBrk="1"/>
          <a:endParaRPr lang="ko-KR" altLang="en-US"/>
        </a:p>
      </dgm:t>
    </dgm:pt>
    <dgm:pt modelId="{F943B9AD-AF41-4176-9F3F-7B8E3531276D}" type="sibTrans" cxnId="{DF5A926F-BCFD-49CD-AE5C-D6D7651EE016}">
      <dgm:prSet/>
      <dgm:spPr/>
      <dgm:t>
        <a:bodyPr/>
        <a:lstStyle/>
        <a:p>
          <a:pPr latinLnBrk="1"/>
          <a:endParaRPr lang="ko-KR" altLang="en-US"/>
        </a:p>
      </dgm:t>
    </dgm:pt>
    <dgm:pt modelId="{79435BA1-5508-4ED4-90A2-39BCF9F8854D}">
      <dgm:prSet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pPr latinLnBrk="1"/>
          <a:r>
            <a:rPr lang="en-US" dirty="0" err="1" smtClean="0"/>
            <a:t>create_pot</a:t>
          </a:r>
          <a:r>
            <a:rPr lang="en-US" dirty="0" smtClean="0"/>
            <a:t>()</a:t>
          </a:r>
          <a:endParaRPr lang="en-US" dirty="0"/>
        </a:p>
      </dgm:t>
    </dgm:pt>
    <dgm:pt modelId="{C48F774A-475E-434B-B67A-1E8DA73A5297}" type="parTrans" cxnId="{626458FB-C386-4460-8D22-0479C2937ADD}">
      <dgm:prSet/>
      <dgm:spPr/>
      <dgm:t>
        <a:bodyPr/>
        <a:lstStyle/>
        <a:p>
          <a:pPr latinLnBrk="1"/>
          <a:endParaRPr lang="ko-KR" altLang="en-US"/>
        </a:p>
      </dgm:t>
    </dgm:pt>
    <dgm:pt modelId="{CDC79F19-7269-4E27-A1A0-06117805F50F}" type="sibTrans" cxnId="{626458FB-C386-4460-8D22-0479C2937ADD}">
      <dgm:prSet/>
      <dgm:spPr/>
      <dgm:t>
        <a:bodyPr/>
        <a:lstStyle/>
        <a:p>
          <a:pPr latinLnBrk="1"/>
          <a:endParaRPr lang="ko-KR" altLang="en-US"/>
        </a:p>
      </dgm:t>
    </dgm:pt>
    <dgm:pt modelId="{ADAD14D0-5E4E-4CD0-AC94-E6EF29038E5D}">
      <dgm:prSet/>
      <dgm:spPr/>
      <dgm:t>
        <a:bodyPr/>
        <a:lstStyle/>
        <a:p>
          <a:pPr latinLnBrk="1"/>
          <a:r>
            <a:rPr lang="en-US" dirty="0" err="1" smtClean="0"/>
            <a:t>CleanerML</a:t>
          </a:r>
          <a:r>
            <a:rPr lang="en-US" dirty="0" smtClean="0"/>
            <a:t> </a:t>
          </a:r>
          <a:r>
            <a:rPr lang="ko-KR" altLang="en-US" dirty="0" smtClean="0"/>
            <a:t>검색 및 로드</a:t>
          </a:r>
          <a:endParaRPr lang="en-US" dirty="0"/>
        </a:p>
      </dgm:t>
    </dgm:pt>
    <dgm:pt modelId="{1EC2407D-9833-4C2B-A452-9CA99A245F98}" type="parTrans" cxnId="{6DC712BD-5744-4F5B-8464-79C2783DB95A}">
      <dgm:prSet/>
      <dgm:spPr/>
      <dgm:t>
        <a:bodyPr/>
        <a:lstStyle/>
        <a:p>
          <a:pPr latinLnBrk="1"/>
          <a:endParaRPr lang="ko-KR" altLang="en-US"/>
        </a:p>
      </dgm:t>
    </dgm:pt>
    <dgm:pt modelId="{2BE61E7D-A125-4906-9A27-62648882AEA8}" type="sibTrans" cxnId="{6DC712BD-5744-4F5B-8464-79C2783DB95A}">
      <dgm:prSet/>
      <dgm:spPr/>
      <dgm:t>
        <a:bodyPr/>
        <a:lstStyle/>
        <a:p>
          <a:pPr latinLnBrk="1"/>
          <a:endParaRPr lang="ko-KR" altLang="en-US"/>
        </a:p>
      </dgm:t>
    </dgm:pt>
    <dgm:pt modelId="{05D7B241-5CC2-4BFD-AC83-A9C3795FB5C8}">
      <dgm:prSet/>
      <dgm:spPr/>
      <dgm:t>
        <a:bodyPr/>
        <a:lstStyle/>
        <a:p>
          <a:pPr latinLnBrk="1"/>
          <a:r>
            <a:rPr lang="en-US" altLang="ko-KR" dirty="0" err="1" smtClean="0"/>
            <a:t>gettext</a:t>
          </a:r>
          <a:r>
            <a:rPr lang="ko-KR" altLang="en-US" dirty="0" smtClean="0"/>
            <a:t>를 사용하여 변환할 </a:t>
          </a:r>
          <a:r>
            <a:rPr lang="en-US" altLang="ko-KR" dirty="0" smtClean="0"/>
            <a:t>.pot </a:t>
          </a:r>
          <a:r>
            <a:rPr lang="ko-KR" altLang="en-US" dirty="0" smtClean="0"/>
            <a:t>생성</a:t>
          </a:r>
          <a:endParaRPr lang="en-US" dirty="0"/>
        </a:p>
      </dgm:t>
    </dgm:pt>
    <dgm:pt modelId="{D08A9F91-9CBC-40CB-BC3B-64C95886AC8D}" type="parTrans" cxnId="{71F77F09-DA17-4C8F-B6F5-2AF05BBF57DB}">
      <dgm:prSet/>
      <dgm:spPr/>
      <dgm:t>
        <a:bodyPr/>
        <a:lstStyle/>
        <a:p>
          <a:pPr latinLnBrk="1"/>
          <a:endParaRPr lang="ko-KR" altLang="en-US"/>
        </a:p>
      </dgm:t>
    </dgm:pt>
    <dgm:pt modelId="{89134726-D95D-47A0-8D70-57020D88D4AD}" type="sibTrans" cxnId="{71F77F09-DA17-4C8F-B6F5-2AF05BBF57DB}">
      <dgm:prSet/>
      <dgm:spPr/>
      <dgm:t>
        <a:bodyPr/>
        <a:lstStyle/>
        <a:p>
          <a:pPr latinLnBrk="1"/>
          <a:endParaRPr lang="ko-KR" altLang="en-US"/>
        </a:p>
      </dgm:t>
    </dgm:pt>
    <dgm:pt modelId="{60BA9A03-1859-4A06-B018-99AACB520FED}">
      <dgm:prSet/>
      <dgm:spPr/>
      <dgm:t>
        <a:bodyPr/>
        <a:lstStyle/>
        <a:p>
          <a:pPr latinLnBrk="1"/>
          <a:r>
            <a:rPr lang="ko-KR" altLang="en-US" smtClean="0"/>
            <a:t>생성된 클리너 반환</a:t>
          </a:r>
          <a:endParaRPr lang="ko-KR" altLang="en-US" dirty="0"/>
        </a:p>
      </dgm:t>
    </dgm:pt>
    <dgm:pt modelId="{22F40F21-DBE8-48B8-AB34-946F2EE8550B}" type="parTrans" cxnId="{AF612EBB-9A43-498E-8B7B-96F474F92942}">
      <dgm:prSet/>
      <dgm:spPr/>
      <dgm:t>
        <a:bodyPr/>
        <a:lstStyle/>
        <a:p>
          <a:pPr latinLnBrk="1"/>
          <a:endParaRPr lang="ko-KR" altLang="en-US"/>
        </a:p>
      </dgm:t>
    </dgm:pt>
    <dgm:pt modelId="{6987402E-E86C-4531-B4A3-61030320392F}" type="sibTrans" cxnId="{AF612EBB-9A43-498E-8B7B-96F474F92942}">
      <dgm:prSet/>
      <dgm:spPr/>
      <dgm:t>
        <a:bodyPr/>
        <a:lstStyle/>
        <a:p>
          <a:pPr latinLnBrk="1"/>
          <a:endParaRPr lang="ko-KR" altLang="en-US"/>
        </a:p>
      </dgm:t>
    </dgm:pt>
    <dgm:pt modelId="{0B73A68A-04B5-416B-8F66-08A599D46DEB}">
      <dgm:prSet/>
      <dgm:spPr/>
      <dgm:t>
        <a:bodyPr/>
        <a:lstStyle/>
        <a:p>
          <a:pPr latinLnBrk="1"/>
          <a:r>
            <a:rPr lang="en-US" smtClean="0"/>
            <a:t>- os_match(self, os_str, platform=sys.platform)</a:t>
          </a:r>
          <a:endParaRPr lang="en-US" dirty="0"/>
        </a:p>
      </dgm:t>
    </dgm:pt>
    <dgm:pt modelId="{BC65D55E-7B14-4304-A8E7-EB4EB1A4F662}" type="parTrans" cxnId="{FEBADF16-E5E0-4FAA-8192-4CD4B71E01B5}">
      <dgm:prSet/>
      <dgm:spPr/>
      <dgm:t>
        <a:bodyPr/>
        <a:lstStyle/>
        <a:p>
          <a:pPr latinLnBrk="1"/>
          <a:endParaRPr lang="ko-KR" altLang="en-US"/>
        </a:p>
      </dgm:t>
    </dgm:pt>
    <dgm:pt modelId="{5D5E0F84-4E2B-4393-9AA4-4D658DCBB28E}" type="sibTrans" cxnId="{FEBADF16-E5E0-4FAA-8192-4CD4B71E01B5}">
      <dgm:prSet/>
      <dgm:spPr/>
      <dgm:t>
        <a:bodyPr/>
        <a:lstStyle/>
        <a:p>
          <a:pPr latinLnBrk="1"/>
          <a:endParaRPr lang="ko-KR" altLang="en-US"/>
        </a:p>
      </dgm:t>
    </dgm:pt>
    <dgm:pt modelId="{5F1991B8-71C7-47A6-9EB2-B2344CCA8D07}">
      <dgm:prSet/>
      <dgm:spPr/>
      <dgm:t>
        <a:bodyPr/>
        <a:lstStyle/>
        <a:p>
          <a:pPr latinLnBrk="1"/>
          <a:r>
            <a:rPr lang="ko-KR" altLang="en-US" smtClean="0"/>
            <a:t>운영 체제가 일치하는지 여부를 부울 반환</a:t>
          </a:r>
          <a:endParaRPr lang="ko-KR" altLang="en-US" dirty="0"/>
        </a:p>
      </dgm:t>
    </dgm:pt>
    <dgm:pt modelId="{B10E3376-BE3D-4C1F-B6B8-2059AFB9E503}" type="parTrans" cxnId="{76DB9825-087D-4178-A8C8-BB3BE894CBC6}">
      <dgm:prSet/>
      <dgm:spPr/>
      <dgm:t>
        <a:bodyPr/>
        <a:lstStyle/>
        <a:p>
          <a:pPr latinLnBrk="1"/>
          <a:endParaRPr lang="ko-KR" altLang="en-US"/>
        </a:p>
      </dgm:t>
    </dgm:pt>
    <dgm:pt modelId="{01BEC019-B3A4-4A79-A205-179C1C924183}" type="sibTrans" cxnId="{76DB9825-087D-4178-A8C8-BB3BE894CBC6}">
      <dgm:prSet/>
      <dgm:spPr/>
      <dgm:t>
        <a:bodyPr/>
        <a:lstStyle/>
        <a:p>
          <a:pPr latinLnBrk="1"/>
          <a:endParaRPr lang="ko-KR" altLang="en-US"/>
        </a:p>
      </dgm:t>
    </dgm:pt>
    <dgm:pt modelId="{BA16971F-D868-4943-BB88-42F6F91DE2D4}" type="pres">
      <dgm:prSet presAssocID="{64C63FFD-DAAB-4ABF-AACB-EC935071C23B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099EDFC-7F75-488D-AF03-7D38784E1751}" type="pres">
      <dgm:prSet presAssocID="{E722DA9A-B39B-4DD1-AEDD-5EDF340EDED3}" presName="parentLin" presStyleCnt="0"/>
      <dgm:spPr/>
    </dgm:pt>
    <dgm:pt modelId="{459C0C00-88DF-4EE5-B46F-A279751A8DED}" type="pres">
      <dgm:prSet presAssocID="{E722DA9A-B39B-4DD1-AEDD-5EDF340EDED3}" presName="parentLeftMargin" presStyleLbl="node1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63079766-616E-44DE-B2C4-EBFB205645D3}" type="pres">
      <dgm:prSet presAssocID="{E722DA9A-B39B-4DD1-AEDD-5EDF340EDED3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CBA502F-C44E-46BE-8404-3CE410E7EC52}" type="pres">
      <dgm:prSet presAssocID="{E722DA9A-B39B-4DD1-AEDD-5EDF340EDED3}" presName="negativeSpace" presStyleCnt="0"/>
      <dgm:spPr/>
    </dgm:pt>
    <dgm:pt modelId="{3BB8C412-0D46-4ADF-9B9D-733C582124CB}" type="pres">
      <dgm:prSet presAssocID="{E722DA9A-B39B-4DD1-AEDD-5EDF340EDED3}" presName="childText" presStyleLbl="conFgAcc1" presStyleIdx="0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B307E65-D709-47C7-87E1-29ADF26080DA}" type="pres">
      <dgm:prSet presAssocID="{55882AC5-3B7A-40BE-B6EA-2471D6CE6E70}" presName="spaceBetweenRectangles" presStyleCnt="0"/>
      <dgm:spPr/>
    </dgm:pt>
    <dgm:pt modelId="{D065080A-C314-4CFD-B98D-1D010AFEF35B}" type="pres">
      <dgm:prSet presAssocID="{353FF79E-EA0D-4584-89AF-71FF30AE7D05}" presName="parentLin" presStyleCnt="0"/>
      <dgm:spPr/>
    </dgm:pt>
    <dgm:pt modelId="{8F6FDC81-D2EF-4617-ABD9-512089E78500}" type="pres">
      <dgm:prSet presAssocID="{353FF79E-EA0D-4584-89AF-71FF30AE7D05}" presName="parentLeftMargin" presStyleLbl="node1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806C400B-C62D-474C-B718-84E416600AE1}" type="pres">
      <dgm:prSet presAssocID="{353FF79E-EA0D-4584-89AF-71FF30AE7D05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E240146-869A-4388-B00A-06FB4C4E8F3C}" type="pres">
      <dgm:prSet presAssocID="{353FF79E-EA0D-4584-89AF-71FF30AE7D05}" presName="negativeSpace" presStyleCnt="0"/>
      <dgm:spPr/>
    </dgm:pt>
    <dgm:pt modelId="{4DA7D377-7B66-4A80-84C8-B77AA6C56D6C}" type="pres">
      <dgm:prSet presAssocID="{353FF79E-EA0D-4584-89AF-71FF30AE7D05}" presName="childText" presStyleLbl="conFgAcc1" presStyleIdx="1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1AEE85B-EF04-455D-82C6-A76031C92947}" type="pres">
      <dgm:prSet presAssocID="{A34A8F45-DB64-4761-BC8A-DDFA9C2A1C79}" presName="spaceBetweenRectangles" presStyleCnt="0"/>
      <dgm:spPr/>
    </dgm:pt>
    <dgm:pt modelId="{65AD8099-23E8-41AF-A1FC-ED247DB042ED}" type="pres">
      <dgm:prSet presAssocID="{1C009F08-8743-44F1-87F2-D78E1C8AC9F4}" presName="parentLin" presStyleCnt="0"/>
      <dgm:spPr/>
    </dgm:pt>
    <dgm:pt modelId="{72C257DD-9975-4BB4-B9B2-7895018E770D}" type="pres">
      <dgm:prSet presAssocID="{1C009F08-8743-44F1-87F2-D78E1C8AC9F4}" presName="parentLeftMargin" presStyleLbl="node1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46C76A10-77C6-4074-A4DB-15FF836634DC}" type="pres">
      <dgm:prSet presAssocID="{1C009F08-8743-44F1-87F2-D78E1C8AC9F4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4D4F299-D803-419B-90D4-64E2E8D895CB}" type="pres">
      <dgm:prSet presAssocID="{1C009F08-8743-44F1-87F2-D78E1C8AC9F4}" presName="negativeSpace" presStyleCnt="0"/>
      <dgm:spPr/>
    </dgm:pt>
    <dgm:pt modelId="{524CD385-2E70-446A-8E53-FB77F44111ED}" type="pres">
      <dgm:prSet presAssocID="{1C009F08-8743-44F1-87F2-D78E1C8AC9F4}" presName="childText" presStyleLbl="conFgAcc1" presStyleIdx="2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3AF2F8D-41EB-41B1-9EFE-CAAC438E99A2}" type="pres">
      <dgm:prSet presAssocID="{A78BA2D8-83A5-439B-848A-F0EA975B1ED6}" presName="spaceBetweenRectangles" presStyleCnt="0"/>
      <dgm:spPr/>
    </dgm:pt>
    <dgm:pt modelId="{4C5BF46B-5DBA-4F28-B9E4-B105B3D768DE}" type="pres">
      <dgm:prSet presAssocID="{79435BA1-5508-4ED4-90A2-39BCF9F8854D}" presName="parentLin" presStyleCnt="0"/>
      <dgm:spPr/>
    </dgm:pt>
    <dgm:pt modelId="{22C4A386-ECCB-4700-A6FF-BA82D14F8DA2}" type="pres">
      <dgm:prSet presAssocID="{79435BA1-5508-4ED4-90A2-39BCF9F8854D}" presName="parentLeftMargin" presStyleLbl="node1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05056B80-FCCA-4ADA-80D5-3342BF4779DB}" type="pres">
      <dgm:prSet presAssocID="{79435BA1-5508-4ED4-90A2-39BCF9F8854D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5E732FC-4B16-4A3F-B059-0FB8A78EA40B}" type="pres">
      <dgm:prSet presAssocID="{79435BA1-5508-4ED4-90A2-39BCF9F8854D}" presName="negativeSpace" presStyleCnt="0"/>
      <dgm:spPr/>
    </dgm:pt>
    <dgm:pt modelId="{BDEEE2EB-04B8-49F5-9922-CC67CE791BFA}" type="pres">
      <dgm:prSet presAssocID="{79435BA1-5508-4ED4-90A2-39BCF9F8854D}" presName="childText" presStyleLbl="conFgAcc1" presStyleIdx="3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3BC6BE17-82DD-4CF1-A55F-DC202877DCBF}" srcId="{64C63FFD-DAAB-4ABF-AACB-EC935071C23B}" destId="{1C009F08-8743-44F1-87F2-D78E1C8AC9F4}" srcOrd="2" destOrd="0" parTransId="{0D3B1B8A-48A5-419D-B2B5-10EBBE40C3E6}" sibTransId="{A78BA2D8-83A5-439B-848A-F0EA975B1ED6}"/>
    <dgm:cxn modelId="{DEA7EFEE-AB9A-4FE3-B093-429AE291810B}" type="presOf" srcId="{79435BA1-5508-4ED4-90A2-39BCF9F8854D}" destId="{22C4A386-ECCB-4700-A6FF-BA82D14F8DA2}" srcOrd="0" destOrd="0" presId="urn:microsoft.com/office/officeart/2005/8/layout/list1"/>
    <dgm:cxn modelId="{DADE2024-0FA7-4FDE-8D64-E07CFAD2D388}" type="presOf" srcId="{79435BA1-5508-4ED4-90A2-39BCF9F8854D}" destId="{05056B80-FCCA-4ADA-80D5-3342BF4779DB}" srcOrd="1" destOrd="0" presId="urn:microsoft.com/office/officeart/2005/8/layout/list1"/>
    <dgm:cxn modelId="{3C00437C-7C60-4C4E-96C0-9AA947B90D4C}" type="presOf" srcId="{0B73A68A-04B5-416B-8F66-08A599D46DEB}" destId="{524CD385-2E70-446A-8E53-FB77F44111ED}" srcOrd="0" destOrd="2" presId="urn:microsoft.com/office/officeart/2005/8/layout/list1"/>
    <dgm:cxn modelId="{BAB0CB79-D7DB-4765-AFB3-D85692630DEB}" type="presOf" srcId="{5F1991B8-71C7-47A6-9EB2-B2344CCA8D07}" destId="{524CD385-2E70-446A-8E53-FB77F44111ED}" srcOrd="0" destOrd="3" presId="urn:microsoft.com/office/officeart/2005/8/layout/list1"/>
    <dgm:cxn modelId="{9744B200-C1DB-4FFE-8177-2F35F8715827}" type="presOf" srcId="{1C009F08-8743-44F1-87F2-D78E1C8AC9F4}" destId="{72C257DD-9975-4BB4-B9B2-7895018E770D}" srcOrd="0" destOrd="0" presId="urn:microsoft.com/office/officeart/2005/8/layout/list1"/>
    <dgm:cxn modelId="{A8300F1A-94FD-43A7-8B06-771BB71DA2D6}" type="presOf" srcId="{353FF79E-EA0D-4584-89AF-71FF30AE7D05}" destId="{8F6FDC81-D2EF-4617-ABD9-512089E78500}" srcOrd="0" destOrd="0" presId="urn:microsoft.com/office/officeart/2005/8/layout/list1"/>
    <dgm:cxn modelId="{76DB9825-087D-4178-A8C8-BB3BE894CBC6}" srcId="{0B73A68A-04B5-416B-8F66-08A599D46DEB}" destId="{5F1991B8-71C7-47A6-9EB2-B2344CCA8D07}" srcOrd="0" destOrd="0" parTransId="{B10E3376-BE3D-4C1F-B6B8-2059AFB9E503}" sibTransId="{01BEC019-B3A4-4A79-A205-179C1C924183}"/>
    <dgm:cxn modelId="{487BDCD7-A9B2-4721-B3F9-F7A8B7FBCD80}" type="presOf" srcId="{60BA9A03-1859-4A06-B018-99AACB520FED}" destId="{524CD385-2E70-446A-8E53-FB77F44111ED}" srcOrd="0" destOrd="1" presId="urn:microsoft.com/office/officeart/2005/8/layout/list1"/>
    <dgm:cxn modelId="{80B85FE1-61CD-4BFA-A56D-12765919E3AD}" srcId="{64C63FFD-DAAB-4ABF-AACB-EC935071C23B}" destId="{E722DA9A-B39B-4DD1-AEDD-5EDF340EDED3}" srcOrd="0" destOrd="0" parTransId="{68D41D8B-ACF9-47DC-8688-4B320CECF386}" sibTransId="{55882AC5-3B7A-40BE-B6EA-2471D6CE6E70}"/>
    <dgm:cxn modelId="{DF5A926F-BCFD-49CD-AE5C-D6D7651EE016}" srcId="{1C009F08-8743-44F1-87F2-D78E1C8AC9F4}" destId="{0BD2B0CE-4114-4BB0-B4FA-8F6AE7815E72}" srcOrd="0" destOrd="0" parTransId="{D9EDEB20-C1A6-404C-A07E-D8788F6EA628}" sibTransId="{F943B9AD-AF41-4176-9F3F-7B8E3531276D}"/>
    <dgm:cxn modelId="{E1666260-0D6D-4DB1-AC79-5E94FF180278}" type="presOf" srcId="{1C009F08-8743-44F1-87F2-D78E1C8AC9F4}" destId="{46C76A10-77C6-4074-A4DB-15FF836634DC}" srcOrd="1" destOrd="0" presId="urn:microsoft.com/office/officeart/2005/8/layout/list1"/>
    <dgm:cxn modelId="{FC9B0943-DE63-4BB6-88F0-943472FA5824}" type="presOf" srcId="{ADAD14D0-5E4E-4CD0-AC94-E6EF29038E5D}" destId="{4DA7D377-7B66-4A80-84C8-B77AA6C56D6C}" srcOrd="0" destOrd="0" presId="urn:microsoft.com/office/officeart/2005/8/layout/list1"/>
    <dgm:cxn modelId="{626458FB-C386-4460-8D22-0479C2937ADD}" srcId="{64C63FFD-DAAB-4ABF-AACB-EC935071C23B}" destId="{79435BA1-5508-4ED4-90A2-39BCF9F8854D}" srcOrd="3" destOrd="0" parTransId="{C48F774A-475E-434B-B67A-1E8DA73A5297}" sibTransId="{CDC79F19-7269-4E27-A1A0-06117805F50F}"/>
    <dgm:cxn modelId="{9103973F-50C6-4B56-8575-C05DDDDA0B01}" type="presOf" srcId="{353FF79E-EA0D-4584-89AF-71FF30AE7D05}" destId="{806C400B-C62D-474C-B718-84E416600AE1}" srcOrd="1" destOrd="0" presId="urn:microsoft.com/office/officeart/2005/8/layout/list1"/>
    <dgm:cxn modelId="{C95BA9EF-C9E5-40EA-8383-222FD2B5CE40}" srcId="{E722DA9A-B39B-4DD1-AEDD-5EDF340EDED3}" destId="{FC5C6CFA-3518-46B5-A119-8792B3331823}" srcOrd="0" destOrd="0" parTransId="{37179567-B19C-4776-B975-92FC76CB0F24}" sibTransId="{2C381090-28E0-4680-A825-1ACC8DC8F35A}"/>
    <dgm:cxn modelId="{FEBADF16-E5E0-4FAA-8192-4CD4B71E01B5}" srcId="{1C009F08-8743-44F1-87F2-D78E1C8AC9F4}" destId="{0B73A68A-04B5-416B-8F66-08A599D46DEB}" srcOrd="1" destOrd="0" parTransId="{BC65D55E-7B14-4304-A8E7-EB4EB1A4F662}" sibTransId="{5D5E0F84-4E2B-4393-9AA4-4D658DCBB28E}"/>
    <dgm:cxn modelId="{6577C9F8-703C-4A21-8293-4FE212BC22E9}" type="presOf" srcId="{FC5C6CFA-3518-46B5-A119-8792B3331823}" destId="{3BB8C412-0D46-4ADF-9B9D-733C582124CB}" srcOrd="0" destOrd="0" presId="urn:microsoft.com/office/officeart/2005/8/layout/list1"/>
    <dgm:cxn modelId="{AF612EBB-9A43-498E-8B7B-96F474F92942}" srcId="{0BD2B0CE-4114-4BB0-B4FA-8F6AE7815E72}" destId="{60BA9A03-1859-4A06-B018-99AACB520FED}" srcOrd="0" destOrd="0" parTransId="{22F40F21-DBE8-48B8-AB34-946F2EE8550B}" sibTransId="{6987402E-E86C-4531-B4A3-61030320392F}"/>
    <dgm:cxn modelId="{71F77F09-DA17-4C8F-B6F5-2AF05BBF57DB}" srcId="{79435BA1-5508-4ED4-90A2-39BCF9F8854D}" destId="{05D7B241-5CC2-4BFD-AC83-A9C3795FB5C8}" srcOrd="0" destOrd="0" parTransId="{D08A9F91-9CBC-40CB-BC3B-64C95886AC8D}" sibTransId="{89134726-D95D-47A0-8D70-57020D88D4AD}"/>
    <dgm:cxn modelId="{6DC712BD-5744-4F5B-8464-79C2783DB95A}" srcId="{353FF79E-EA0D-4584-89AF-71FF30AE7D05}" destId="{ADAD14D0-5E4E-4CD0-AC94-E6EF29038E5D}" srcOrd="0" destOrd="0" parTransId="{1EC2407D-9833-4C2B-A452-9CA99A245F98}" sibTransId="{2BE61E7D-A125-4906-9A27-62648882AEA8}"/>
    <dgm:cxn modelId="{25DE7023-5331-4D91-B002-A9B53EF3D664}" type="presOf" srcId="{E722DA9A-B39B-4DD1-AEDD-5EDF340EDED3}" destId="{63079766-616E-44DE-B2C4-EBFB205645D3}" srcOrd="1" destOrd="0" presId="urn:microsoft.com/office/officeart/2005/8/layout/list1"/>
    <dgm:cxn modelId="{3D613BD0-2F53-413F-8D54-BAF46EC315B8}" srcId="{64C63FFD-DAAB-4ABF-AACB-EC935071C23B}" destId="{353FF79E-EA0D-4584-89AF-71FF30AE7D05}" srcOrd="1" destOrd="0" parTransId="{E8EC3C62-BE16-4760-89BB-F65EA3DF1EB4}" sibTransId="{A34A8F45-DB64-4761-BC8A-DDFA9C2A1C79}"/>
    <dgm:cxn modelId="{44A13614-E353-49A5-9CCA-0CA8CFF6E7D2}" type="presOf" srcId="{64C63FFD-DAAB-4ABF-AACB-EC935071C23B}" destId="{BA16971F-D868-4943-BB88-42F6F91DE2D4}" srcOrd="0" destOrd="0" presId="urn:microsoft.com/office/officeart/2005/8/layout/list1"/>
    <dgm:cxn modelId="{BEC882DD-8AED-434C-8A7C-34FCA35A1540}" type="presOf" srcId="{0BD2B0CE-4114-4BB0-B4FA-8F6AE7815E72}" destId="{524CD385-2E70-446A-8E53-FB77F44111ED}" srcOrd="0" destOrd="0" presId="urn:microsoft.com/office/officeart/2005/8/layout/list1"/>
    <dgm:cxn modelId="{CA290B51-B944-434C-A0F4-DDD8A9DC4FC1}" type="presOf" srcId="{E722DA9A-B39B-4DD1-AEDD-5EDF340EDED3}" destId="{459C0C00-88DF-4EE5-B46F-A279751A8DED}" srcOrd="0" destOrd="0" presId="urn:microsoft.com/office/officeart/2005/8/layout/list1"/>
    <dgm:cxn modelId="{FB60D268-4994-4B4A-BA0B-D01CA0F41888}" type="presOf" srcId="{05D7B241-5CC2-4BFD-AC83-A9C3795FB5C8}" destId="{BDEEE2EB-04B8-49F5-9922-CC67CE791BFA}" srcOrd="0" destOrd="0" presId="urn:microsoft.com/office/officeart/2005/8/layout/list1"/>
    <dgm:cxn modelId="{D5C4C3A3-7B8D-4774-8EE2-15A6BF26AF37}" type="presParOf" srcId="{BA16971F-D868-4943-BB88-42F6F91DE2D4}" destId="{3099EDFC-7F75-488D-AF03-7D38784E1751}" srcOrd="0" destOrd="0" presId="urn:microsoft.com/office/officeart/2005/8/layout/list1"/>
    <dgm:cxn modelId="{E1D77620-B572-4A60-A7CB-059EE289288C}" type="presParOf" srcId="{3099EDFC-7F75-488D-AF03-7D38784E1751}" destId="{459C0C00-88DF-4EE5-B46F-A279751A8DED}" srcOrd="0" destOrd="0" presId="urn:microsoft.com/office/officeart/2005/8/layout/list1"/>
    <dgm:cxn modelId="{3223448A-CA84-49EA-B203-C47310B8B89F}" type="presParOf" srcId="{3099EDFC-7F75-488D-AF03-7D38784E1751}" destId="{63079766-616E-44DE-B2C4-EBFB205645D3}" srcOrd="1" destOrd="0" presId="urn:microsoft.com/office/officeart/2005/8/layout/list1"/>
    <dgm:cxn modelId="{E05419DA-ADA1-490A-9EC6-6268E1452395}" type="presParOf" srcId="{BA16971F-D868-4943-BB88-42F6F91DE2D4}" destId="{6CBA502F-C44E-46BE-8404-3CE410E7EC52}" srcOrd="1" destOrd="0" presId="urn:microsoft.com/office/officeart/2005/8/layout/list1"/>
    <dgm:cxn modelId="{8EA0A21F-802E-4784-AA40-893459ABDBC6}" type="presParOf" srcId="{BA16971F-D868-4943-BB88-42F6F91DE2D4}" destId="{3BB8C412-0D46-4ADF-9B9D-733C582124CB}" srcOrd="2" destOrd="0" presId="urn:microsoft.com/office/officeart/2005/8/layout/list1"/>
    <dgm:cxn modelId="{5E2A66DD-F497-45D4-BAF0-F09D473919DA}" type="presParOf" srcId="{BA16971F-D868-4943-BB88-42F6F91DE2D4}" destId="{5B307E65-D709-47C7-87E1-29ADF26080DA}" srcOrd="3" destOrd="0" presId="urn:microsoft.com/office/officeart/2005/8/layout/list1"/>
    <dgm:cxn modelId="{9F284102-89E9-45BC-8B85-CCD58E9CD6F0}" type="presParOf" srcId="{BA16971F-D868-4943-BB88-42F6F91DE2D4}" destId="{D065080A-C314-4CFD-B98D-1D010AFEF35B}" srcOrd="4" destOrd="0" presId="urn:microsoft.com/office/officeart/2005/8/layout/list1"/>
    <dgm:cxn modelId="{EC804C75-01C8-4659-A3F6-AA9F6D4B74D2}" type="presParOf" srcId="{D065080A-C314-4CFD-B98D-1D010AFEF35B}" destId="{8F6FDC81-D2EF-4617-ABD9-512089E78500}" srcOrd="0" destOrd="0" presId="urn:microsoft.com/office/officeart/2005/8/layout/list1"/>
    <dgm:cxn modelId="{6E598D4D-EC9A-45C3-AA0F-B2917E5A95C9}" type="presParOf" srcId="{D065080A-C314-4CFD-B98D-1D010AFEF35B}" destId="{806C400B-C62D-474C-B718-84E416600AE1}" srcOrd="1" destOrd="0" presId="urn:microsoft.com/office/officeart/2005/8/layout/list1"/>
    <dgm:cxn modelId="{3803D655-45BB-4A98-9290-C8BA99443FBA}" type="presParOf" srcId="{BA16971F-D868-4943-BB88-42F6F91DE2D4}" destId="{3E240146-869A-4388-B00A-06FB4C4E8F3C}" srcOrd="5" destOrd="0" presId="urn:microsoft.com/office/officeart/2005/8/layout/list1"/>
    <dgm:cxn modelId="{DB762D15-E172-4B3D-AF7D-8C316BE79BE0}" type="presParOf" srcId="{BA16971F-D868-4943-BB88-42F6F91DE2D4}" destId="{4DA7D377-7B66-4A80-84C8-B77AA6C56D6C}" srcOrd="6" destOrd="0" presId="urn:microsoft.com/office/officeart/2005/8/layout/list1"/>
    <dgm:cxn modelId="{10F65889-F332-4328-829C-812ACBBF0C8A}" type="presParOf" srcId="{BA16971F-D868-4943-BB88-42F6F91DE2D4}" destId="{D1AEE85B-EF04-455D-82C6-A76031C92947}" srcOrd="7" destOrd="0" presId="urn:microsoft.com/office/officeart/2005/8/layout/list1"/>
    <dgm:cxn modelId="{C3DD701A-D442-4C06-83DD-904903F8E65F}" type="presParOf" srcId="{BA16971F-D868-4943-BB88-42F6F91DE2D4}" destId="{65AD8099-23E8-41AF-A1FC-ED247DB042ED}" srcOrd="8" destOrd="0" presId="urn:microsoft.com/office/officeart/2005/8/layout/list1"/>
    <dgm:cxn modelId="{4686446B-5FF2-43E9-8385-9AED2427E6B7}" type="presParOf" srcId="{65AD8099-23E8-41AF-A1FC-ED247DB042ED}" destId="{72C257DD-9975-4BB4-B9B2-7895018E770D}" srcOrd="0" destOrd="0" presId="urn:microsoft.com/office/officeart/2005/8/layout/list1"/>
    <dgm:cxn modelId="{605BD23F-B964-4F12-BC04-EA853BC65692}" type="presParOf" srcId="{65AD8099-23E8-41AF-A1FC-ED247DB042ED}" destId="{46C76A10-77C6-4074-A4DB-15FF836634DC}" srcOrd="1" destOrd="0" presId="urn:microsoft.com/office/officeart/2005/8/layout/list1"/>
    <dgm:cxn modelId="{8305A71B-1DDB-4E1C-8221-C8568DC644FD}" type="presParOf" srcId="{BA16971F-D868-4943-BB88-42F6F91DE2D4}" destId="{54D4F299-D803-419B-90D4-64E2E8D895CB}" srcOrd="9" destOrd="0" presId="urn:microsoft.com/office/officeart/2005/8/layout/list1"/>
    <dgm:cxn modelId="{1A041803-9D97-41AF-9C4C-9B5A98EBB7DB}" type="presParOf" srcId="{BA16971F-D868-4943-BB88-42F6F91DE2D4}" destId="{524CD385-2E70-446A-8E53-FB77F44111ED}" srcOrd="10" destOrd="0" presId="urn:microsoft.com/office/officeart/2005/8/layout/list1"/>
    <dgm:cxn modelId="{BDAE6627-2AEF-4508-8DAA-8A54F00DF3F2}" type="presParOf" srcId="{BA16971F-D868-4943-BB88-42F6F91DE2D4}" destId="{F3AF2F8D-41EB-41B1-9EFE-CAAC438E99A2}" srcOrd="11" destOrd="0" presId="urn:microsoft.com/office/officeart/2005/8/layout/list1"/>
    <dgm:cxn modelId="{47C061B4-02CA-4923-9E22-E4C9604E86CB}" type="presParOf" srcId="{BA16971F-D868-4943-BB88-42F6F91DE2D4}" destId="{4C5BF46B-5DBA-4F28-B9E4-B105B3D768DE}" srcOrd="12" destOrd="0" presId="urn:microsoft.com/office/officeart/2005/8/layout/list1"/>
    <dgm:cxn modelId="{A85676EF-1CC9-40A8-8FF9-C74CEE16B3DA}" type="presParOf" srcId="{4C5BF46B-5DBA-4F28-B9E4-B105B3D768DE}" destId="{22C4A386-ECCB-4700-A6FF-BA82D14F8DA2}" srcOrd="0" destOrd="0" presId="urn:microsoft.com/office/officeart/2005/8/layout/list1"/>
    <dgm:cxn modelId="{5BBE12F6-3BA7-49DB-9F9B-0FF150D2E4BE}" type="presParOf" srcId="{4C5BF46B-5DBA-4F28-B9E4-B105B3D768DE}" destId="{05056B80-FCCA-4ADA-80D5-3342BF4779DB}" srcOrd="1" destOrd="0" presId="urn:microsoft.com/office/officeart/2005/8/layout/list1"/>
    <dgm:cxn modelId="{85508055-E178-4612-B62B-8C5FE6F3B2D0}" type="presParOf" srcId="{BA16971F-D868-4943-BB88-42F6F91DE2D4}" destId="{45E732FC-4B16-4A3F-B059-0FB8A78EA40B}" srcOrd="13" destOrd="0" presId="urn:microsoft.com/office/officeart/2005/8/layout/list1"/>
    <dgm:cxn modelId="{3B3D8CDC-7FC1-4822-A906-0D7586007382}" type="presParOf" srcId="{BA16971F-D868-4943-BB88-42F6F91DE2D4}" destId="{BDEEE2EB-04B8-49F5-9922-CC67CE791BFA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64C63FFD-DAAB-4ABF-AACB-EC935071C23B}" type="doc">
      <dgm:prSet loTypeId="urn:microsoft.com/office/officeart/2005/8/layout/list1" loCatId="list" qsTypeId="urn:microsoft.com/office/officeart/2005/8/quickstyle/simple2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E722DA9A-B39B-4DD1-AEDD-5EDF340EDED3}">
      <dgm:prSet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pPr latinLnBrk="1"/>
          <a:r>
            <a:rPr lang="en-US" dirty="0" err="1" smtClean="0"/>
            <a:t>to_unicode</a:t>
          </a:r>
          <a:r>
            <a:rPr lang="en-US" dirty="0" smtClean="0"/>
            <a:t> - non-</a:t>
          </a:r>
          <a:r>
            <a:rPr lang="en-US" dirty="0" err="1" smtClean="0"/>
            <a:t>unicode</a:t>
          </a:r>
          <a:r>
            <a:rPr lang="en-US" dirty="0" smtClean="0"/>
            <a:t> </a:t>
          </a:r>
          <a:endParaRPr lang="en-US" dirty="0"/>
        </a:p>
      </dgm:t>
    </dgm:pt>
    <dgm:pt modelId="{68D41D8B-ACF9-47DC-8688-4B320CECF386}" type="parTrans" cxnId="{80B85FE1-61CD-4BFA-A56D-12765919E3AD}">
      <dgm:prSet/>
      <dgm:spPr/>
      <dgm:t>
        <a:bodyPr/>
        <a:lstStyle/>
        <a:p>
          <a:endParaRPr lang="en-US"/>
        </a:p>
      </dgm:t>
    </dgm:pt>
    <dgm:pt modelId="{55882AC5-3B7A-40BE-B6EA-2471D6CE6E70}" type="sibTrans" cxnId="{80B85FE1-61CD-4BFA-A56D-12765919E3AD}">
      <dgm:prSet/>
      <dgm:spPr/>
      <dgm:t>
        <a:bodyPr/>
        <a:lstStyle/>
        <a:p>
          <a:endParaRPr lang="en-US"/>
        </a:p>
      </dgm:t>
    </dgm:pt>
    <dgm:pt modelId="{E8FBE370-CF73-4E4B-9490-4DF0CB36C4D6}">
      <dgm:prSet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en-US" dirty="0" err="1" smtClean="0"/>
            <a:t>normalized_walk</a:t>
          </a:r>
          <a:r>
            <a:rPr lang="en-US" dirty="0" smtClean="0"/>
            <a:t> - </a:t>
          </a:r>
          <a:r>
            <a:rPr lang="en-US" dirty="0" err="1" smtClean="0"/>
            <a:t>macOS</a:t>
          </a:r>
          <a:endParaRPr lang="en-US" dirty="0"/>
        </a:p>
      </dgm:t>
    </dgm:pt>
    <dgm:pt modelId="{C858B1CE-3C16-4D66-9187-9AFCC47EAEE6}" type="parTrans" cxnId="{9CD61431-B114-480C-BE8B-7C27C6CE1A56}">
      <dgm:prSet/>
      <dgm:spPr/>
      <dgm:t>
        <a:bodyPr/>
        <a:lstStyle/>
        <a:p>
          <a:endParaRPr lang="en-US"/>
        </a:p>
      </dgm:t>
    </dgm:pt>
    <dgm:pt modelId="{DE6F725D-201B-4D90-AE9C-C66B34537EEE}" type="sibTrans" cxnId="{9CD61431-B114-480C-BE8B-7C27C6CE1A56}">
      <dgm:prSet/>
      <dgm:spPr/>
      <dgm:t>
        <a:bodyPr/>
        <a:lstStyle/>
        <a:p>
          <a:endParaRPr lang="en-US"/>
        </a:p>
      </dgm:t>
    </dgm:pt>
    <dgm:pt modelId="{D9BE4A94-C786-47B3-9E8C-A0DF7EF08503}">
      <dgm:prSet/>
      <dgm:spPr/>
      <dgm:t>
        <a:bodyPr/>
        <a:lstStyle/>
        <a:p>
          <a:r>
            <a:rPr lang="ko-KR" altLang="en-US" dirty="0" smtClean="0"/>
            <a:t>파일명을 저장하기 위해 분해된 </a:t>
          </a:r>
          <a:r>
            <a:rPr lang="en-US" altLang="ko-KR" dirty="0" smtClean="0"/>
            <a:t>UTF-8</a:t>
          </a:r>
          <a:r>
            <a:rPr lang="ko-KR" altLang="en-US" dirty="0" smtClean="0"/>
            <a:t>을 사용하는데</a:t>
          </a:r>
          <a:r>
            <a:rPr lang="en-US" altLang="ko-KR" dirty="0" smtClean="0"/>
            <a:t>, </a:t>
          </a:r>
          <a:r>
            <a:rPr lang="ko-KR" altLang="en-US" dirty="0" smtClean="0"/>
            <a:t>이러한 분해된 파일명들을 재조정하는</a:t>
          </a:r>
          <a:r>
            <a:rPr lang="en-US" altLang="ko-KR" dirty="0" smtClean="0"/>
            <a:t>(</a:t>
          </a:r>
          <a:r>
            <a:rPr lang="ko-KR" altLang="en-US" dirty="0" smtClean="0"/>
            <a:t>재결합</a:t>
          </a:r>
          <a:r>
            <a:rPr lang="en-US" altLang="ko-KR" dirty="0" smtClean="0"/>
            <a:t>) </a:t>
          </a:r>
          <a:r>
            <a:rPr lang="ko-KR" altLang="en-US" dirty="0" err="1" smtClean="0"/>
            <a:t>메소드이다</a:t>
          </a:r>
          <a:r>
            <a:rPr lang="en-US" altLang="ko-KR" dirty="0" smtClean="0"/>
            <a:t>.</a:t>
          </a:r>
          <a:endParaRPr lang="en-US" dirty="0"/>
        </a:p>
      </dgm:t>
    </dgm:pt>
    <dgm:pt modelId="{02EC70AB-C524-4DBC-8FEB-04B6A6518F34}" type="parTrans" cxnId="{651F91B0-863B-4B98-8638-FE29B4001122}">
      <dgm:prSet/>
      <dgm:spPr/>
      <dgm:t>
        <a:bodyPr/>
        <a:lstStyle/>
        <a:p>
          <a:endParaRPr lang="en-US"/>
        </a:p>
      </dgm:t>
    </dgm:pt>
    <dgm:pt modelId="{0BFE34F3-9121-4F7F-8B9D-9B01F051F6A4}" type="sibTrans" cxnId="{651F91B0-863B-4B98-8638-FE29B4001122}">
      <dgm:prSet/>
      <dgm:spPr/>
      <dgm:t>
        <a:bodyPr/>
        <a:lstStyle/>
        <a:p>
          <a:endParaRPr lang="en-US"/>
        </a:p>
      </dgm:t>
    </dgm:pt>
    <dgm:pt modelId="{3C0AFC34-A8AF-42FC-B5CF-7344D47BF80A}">
      <dgm:prSet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en-US" dirty="0" err="1" smtClean="0"/>
            <a:t>DeepScan</a:t>
          </a:r>
          <a:r>
            <a:rPr lang="en-US" dirty="0" smtClean="0"/>
            <a:t> </a:t>
          </a:r>
          <a:r>
            <a:rPr lang="ko-KR" altLang="en-US" dirty="0" smtClean="0"/>
            <a:t>클래스</a:t>
          </a:r>
          <a:endParaRPr lang="en-US" dirty="0"/>
        </a:p>
      </dgm:t>
    </dgm:pt>
    <dgm:pt modelId="{C02C1131-C197-45E4-BAB2-93609912B112}" type="parTrans" cxnId="{4FA31346-E553-4683-84D2-19C6FD02686A}">
      <dgm:prSet/>
      <dgm:spPr/>
      <dgm:t>
        <a:bodyPr/>
        <a:lstStyle/>
        <a:p>
          <a:endParaRPr lang="en-US"/>
        </a:p>
      </dgm:t>
    </dgm:pt>
    <dgm:pt modelId="{DAB3BC60-913D-4B2B-8AE6-D3CDEDD58E2E}" type="sibTrans" cxnId="{4FA31346-E553-4683-84D2-19C6FD02686A}">
      <dgm:prSet/>
      <dgm:spPr/>
      <dgm:t>
        <a:bodyPr/>
        <a:lstStyle/>
        <a:p>
          <a:endParaRPr lang="en-US"/>
        </a:p>
      </dgm:t>
    </dgm:pt>
    <dgm:pt modelId="{FC5C6CFA-3518-46B5-A119-8792B3331823}">
      <dgm:prSet/>
      <dgm:spPr/>
      <dgm:t>
        <a:bodyPr/>
        <a:lstStyle/>
        <a:p>
          <a:r>
            <a:rPr lang="en-US" altLang="ko-KR" dirty="0" smtClean="0"/>
            <a:t>UTF-8 </a:t>
          </a:r>
          <a:r>
            <a:rPr lang="ko-KR" altLang="en-US" dirty="0" smtClean="0"/>
            <a:t>문자열을 </a:t>
          </a:r>
          <a:r>
            <a:rPr lang="en-US" altLang="ko-KR" dirty="0" err="1" smtClean="0"/>
            <a:t>unicode</a:t>
          </a:r>
          <a:r>
            <a:rPr lang="en-US" altLang="ko-KR" dirty="0" smtClean="0"/>
            <a:t> </a:t>
          </a:r>
          <a:r>
            <a:rPr lang="ko-KR" altLang="en-US" dirty="0" smtClean="0"/>
            <a:t>객체로 변환한다</a:t>
          </a:r>
          <a:r>
            <a:rPr lang="en-US" altLang="ko-KR" dirty="0" smtClean="0"/>
            <a:t>.</a:t>
          </a:r>
          <a:endParaRPr lang="en-US" dirty="0"/>
        </a:p>
      </dgm:t>
    </dgm:pt>
    <dgm:pt modelId="{2C381090-28E0-4680-A825-1ACC8DC8F35A}" type="sibTrans" cxnId="{C95BA9EF-C9E5-40EA-8383-222FD2B5CE40}">
      <dgm:prSet/>
      <dgm:spPr/>
      <dgm:t>
        <a:bodyPr/>
        <a:lstStyle/>
        <a:p>
          <a:endParaRPr lang="en-US"/>
        </a:p>
      </dgm:t>
    </dgm:pt>
    <dgm:pt modelId="{37179567-B19C-4776-B975-92FC76CB0F24}" type="parTrans" cxnId="{C95BA9EF-C9E5-40EA-8383-222FD2B5CE40}">
      <dgm:prSet/>
      <dgm:spPr/>
      <dgm:t>
        <a:bodyPr/>
        <a:lstStyle/>
        <a:p>
          <a:endParaRPr lang="en-US"/>
        </a:p>
      </dgm:t>
    </dgm:pt>
    <dgm:pt modelId="{22B0BB97-0E30-4AE3-A672-11B74DF5AF79}">
      <dgm:prSet/>
      <dgm:spPr/>
      <dgm:t>
        <a:bodyPr/>
        <a:lstStyle/>
        <a:p>
          <a:r>
            <a:rPr lang="ko-KR" altLang="en-US" dirty="0" smtClean="0"/>
            <a:t>고급 </a:t>
          </a:r>
          <a:r>
            <a:rPr lang="ko-KR" altLang="en-US" dirty="0" err="1" smtClean="0"/>
            <a:t>디렉토리</a:t>
          </a:r>
          <a:r>
            <a:rPr lang="ko-KR" altLang="en-US" dirty="0" smtClean="0"/>
            <a:t> 트리 스캔 클래스</a:t>
          </a:r>
          <a:endParaRPr lang="en-US" dirty="0"/>
        </a:p>
      </dgm:t>
    </dgm:pt>
    <dgm:pt modelId="{BFB8F55F-2F83-4D67-9DEE-55C8A62471FC}" type="sibTrans" cxnId="{862F9693-2509-4697-9377-BE24F3D639E5}">
      <dgm:prSet/>
      <dgm:spPr/>
      <dgm:t>
        <a:bodyPr/>
        <a:lstStyle/>
        <a:p>
          <a:endParaRPr lang="en-US"/>
        </a:p>
      </dgm:t>
    </dgm:pt>
    <dgm:pt modelId="{BAFAE694-2590-4A94-9BF4-4B20EF58EDD6}" type="parTrans" cxnId="{862F9693-2509-4697-9377-BE24F3D639E5}">
      <dgm:prSet/>
      <dgm:spPr/>
      <dgm:t>
        <a:bodyPr/>
        <a:lstStyle/>
        <a:p>
          <a:endParaRPr lang="en-US"/>
        </a:p>
      </dgm:t>
    </dgm:pt>
    <dgm:pt modelId="{CF4F1810-3CD6-40D3-BAB2-FC0A4FB1A010}">
      <dgm:prSet/>
      <dgm:spPr/>
      <dgm:t>
        <a:bodyPr/>
        <a:lstStyle/>
        <a:p>
          <a:pPr latinLnBrk="1"/>
          <a:r>
            <a:rPr lang="en-US" altLang="ko-KR" dirty="0" smtClean="0"/>
            <a:t>-</a:t>
          </a:r>
          <a:r>
            <a:rPr lang="en-US" altLang="ko-KR" dirty="0" err="1" smtClean="0"/>
            <a:t>add_search</a:t>
          </a:r>
          <a:r>
            <a:rPr lang="en-US" altLang="ko-KR" dirty="0" smtClean="0"/>
            <a:t> - </a:t>
          </a:r>
          <a:r>
            <a:rPr lang="ko-KR" altLang="en-US" dirty="0" smtClean="0"/>
            <a:t>매개변수로 주어진 </a:t>
          </a:r>
          <a:r>
            <a:rPr lang="ko-KR" altLang="en-US" dirty="0" err="1" smtClean="0"/>
            <a:t>디렉토리명에서부터</a:t>
          </a:r>
          <a:r>
            <a:rPr lang="ko-KR" altLang="en-US" dirty="0" smtClean="0"/>
            <a:t> 시작하여 </a:t>
          </a:r>
          <a:r>
            <a:rPr lang="en-US" altLang="ko-KR" dirty="0" smtClean="0"/>
            <a:t>regex</a:t>
          </a:r>
          <a:r>
            <a:rPr lang="ko-KR" altLang="en-US" dirty="0" smtClean="0"/>
            <a:t>를 만족하는 파일을 찾는다</a:t>
          </a:r>
          <a:r>
            <a:rPr lang="en-US" altLang="ko-KR" dirty="0" smtClean="0"/>
            <a:t>.</a:t>
          </a:r>
          <a:endParaRPr lang="en-US" dirty="0"/>
        </a:p>
      </dgm:t>
    </dgm:pt>
    <dgm:pt modelId="{0667091A-2AF0-4AB5-869D-01396AAE470B}" type="parTrans" cxnId="{AABE1C16-52D4-436E-9140-F6CE856A41A0}">
      <dgm:prSet/>
      <dgm:spPr/>
      <dgm:t>
        <a:bodyPr/>
        <a:lstStyle/>
        <a:p>
          <a:pPr latinLnBrk="1"/>
          <a:endParaRPr lang="ko-KR" altLang="en-US"/>
        </a:p>
      </dgm:t>
    </dgm:pt>
    <dgm:pt modelId="{C20C0F73-8A92-4725-A913-A7BD7B7AC755}" type="sibTrans" cxnId="{AABE1C16-52D4-436E-9140-F6CE856A41A0}">
      <dgm:prSet/>
      <dgm:spPr/>
      <dgm:t>
        <a:bodyPr/>
        <a:lstStyle/>
        <a:p>
          <a:pPr latinLnBrk="1"/>
          <a:endParaRPr lang="ko-KR" altLang="en-US"/>
        </a:p>
      </dgm:t>
    </dgm:pt>
    <dgm:pt modelId="{D34E0C66-7E94-45A6-9ECA-B5A8BC927C85}">
      <dgm:prSet/>
      <dgm:spPr/>
      <dgm:t>
        <a:bodyPr/>
        <a:lstStyle/>
        <a:p>
          <a:pPr latinLnBrk="1"/>
          <a:r>
            <a:rPr lang="en-US" altLang="ko-KR" dirty="0" smtClean="0"/>
            <a:t>-scan - </a:t>
          </a:r>
          <a:r>
            <a:rPr lang="ko-KR" altLang="en-US" dirty="0" smtClean="0"/>
            <a:t>요청된 검색을 실행하고 각 결과를 </a:t>
          </a:r>
          <a:r>
            <a:rPr lang="en-US" altLang="ko-KR" dirty="0" smtClean="0"/>
            <a:t>yield</a:t>
          </a:r>
          <a:r>
            <a:rPr lang="ko-KR" altLang="en-US" dirty="0" smtClean="0"/>
            <a:t>한다</a:t>
          </a:r>
          <a:r>
            <a:rPr lang="en-US" altLang="ko-KR" dirty="0" smtClean="0"/>
            <a:t>.</a:t>
          </a:r>
          <a:endParaRPr lang="ko-KR" altLang="en-US" dirty="0"/>
        </a:p>
      </dgm:t>
    </dgm:pt>
    <dgm:pt modelId="{3AC4D9BE-482F-4F85-AE40-D8BA423CCFC4}" type="parTrans" cxnId="{AE9F59DB-2DE6-41DF-A1EB-D1EFB307898C}">
      <dgm:prSet/>
      <dgm:spPr/>
      <dgm:t>
        <a:bodyPr/>
        <a:lstStyle/>
        <a:p>
          <a:pPr latinLnBrk="1"/>
          <a:endParaRPr lang="ko-KR" altLang="en-US"/>
        </a:p>
      </dgm:t>
    </dgm:pt>
    <dgm:pt modelId="{CFA43718-6800-4649-8A43-51204FD6500C}" type="sibTrans" cxnId="{AE9F59DB-2DE6-41DF-A1EB-D1EFB307898C}">
      <dgm:prSet/>
      <dgm:spPr/>
      <dgm:t>
        <a:bodyPr/>
        <a:lstStyle/>
        <a:p>
          <a:pPr latinLnBrk="1"/>
          <a:endParaRPr lang="ko-KR" altLang="en-US"/>
        </a:p>
      </dgm:t>
    </dgm:pt>
    <dgm:pt modelId="{BA16971F-D868-4943-BB88-42F6F91DE2D4}" type="pres">
      <dgm:prSet presAssocID="{64C63FFD-DAAB-4ABF-AACB-EC935071C23B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099EDFC-7F75-488D-AF03-7D38784E1751}" type="pres">
      <dgm:prSet presAssocID="{E722DA9A-B39B-4DD1-AEDD-5EDF340EDED3}" presName="parentLin" presStyleCnt="0"/>
      <dgm:spPr/>
    </dgm:pt>
    <dgm:pt modelId="{459C0C00-88DF-4EE5-B46F-A279751A8DED}" type="pres">
      <dgm:prSet presAssocID="{E722DA9A-B39B-4DD1-AEDD-5EDF340EDED3}" presName="parentLeftMargin" presStyleLbl="node1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63079766-616E-44DE-B2C4-EBFB205645D3}" type="pres">
      <dgm:prSet presAssocID="{E722DA9A-B39B-4DD1-AEDD-5EDF340EDED3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CBA502F-C44E-46BE-8404-3CE410E7EC52}" type="pres">
      <dgm:prSet presAssocID="{E722DA9A-B39B-4DD1-AEDD-5EDF340EDED3}" presName="negativeSpace" presStyleCnt="0"/>
      <dgm:spPr/>
    </dgm:pt>
    <dgm:pt modelId="{3BB8C412-0D46-4ADF-9B9D-733C582124CB}" type="pres">
      <dgm:prSet presAssocID="{E722DA9A-B39B-4DD1-AEDD-5EDF340EDED3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B307E65-D709-47C7-87E1-29ADF26080DA}" type="pres">
      <dgm:prSet presAssocID="{55882AC5-3B7A-40BE-B6EA-2471D6CE6E70}" presName="spaceBetweenRectangles" presStyleCnt="0"/>
      <dgm:spPr/>
    </dgm:pt>
    <dgm:pt modelId="{168F27A1-1DAD-457F-AF5D-CA090DC77228}" type="pres">
      <dgm:prSet presAssocID="{E8FBE370-CF73-4E4B-9490-4DF0CB36C4D6}" presName="parentLin" presStyleCnt="0"/>
      <dgm:spPr/>
    </dgm:pt>
    <dgm:pt modelId="{5D2E4432-BEBB-417D-A9C2-8E4287975950}" type="pres">
      <dgm:prSet presAssocID="{E8FBE370-CF73-4E4B-9490-4DF0CB36C4D6}" presName="parentLeftMargin" presStyleLbl="node1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473FAC66-B169-4D64-B60C-CEF47EA6678A}" type="pres">
      <dgm:prSet presAssocID="{E8FBE370-CF73-4E4B-9490-4DF0CB36C4D6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6A1CA45-2C67-4661-B28F-59D0F346FCE4}" type="pres">
      <dgm:prSet presAssocID="{E8FBE370-CF73-4E4B-9490-4DF0CB36C4D6}" presName="negativeSpace" presStyleCnt="0"/>
      <dgm:spPr/>
    </dgm:pt>
    <dgm:pt modelId="{6DDA6952-35DE-4AF2-95C5-F53D2D8B0DD1}" type="pres">
      <dgm:prSet presAssocID="{E8FBE370-CF73-4E4B-9490-4DF0CB36C4D6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E6F6DCB-E553-4C67-9126-AE7497322B62}" type="pres">
      <dgm:prSet presAssocID="{DE6F725D-201B-4D90-AE9C-C66B34537EEE}" presName="spaceBetweenRectangles" presStyleCnt="0"/>
      <dgm:spPr/>
    </dgm:pt>
    <dgm:pt modelId="{AA21E39C-7613-4812-8B35-43C2B380D1D2}" type="pres">
      <dgm:prSet presAssocID="{3C0AFC34-A8AF-42FC-B5CF-7344D47BF80A}" presName="parentLin" presStyleCnt="0"/>
      <dgm:spPr/>
    </dgm:pt>
    <dgm:pt modelId="{0C0FBBD4-B854-4D18-BD14-C8D4D7DF9A4D}" type="pres">
      <dgm:prSet presAssocID="{3C0AFC34-A8AF-42FC-B5CF-7344D47BF80A}" presName="parentLeftMargin" presStyleLbl="node1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8DA22448-2C23-4C4A-A2A3-AA8973A5272D}" type="pres">
      <dgm:prSet presAssocID="{3C0AFC34-A8AF-42FC-B5CF-7344D47BF80A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C07A760-E18C-41FA-8B1A-4C1EAFA28006}" type="pres">
      <dgm:prSet presAssocID="{3C0AFC34-A8AF-42FC-B5CF-7344D47BF80A}" presName="negativeSpace" presStyleCnt="0"/>
      <dgm:spPr/>
    </dgm:pt>
    <dgm:pt modelId="{ADC6044C-990A-4390-B7CE-2C2C70ED51C9}" type="pres">
      <dgm:prSet presAssocID="{3C0AFC34-A8AF-42FC-B5CF-7344D47BF80A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862F9693-2509-4697-9377-BE24F3D639E5}" srcId="{3C0AFC34-A8AF-42FC-B5CF-7344D47BF80A}" destId="{22B0BB97-0E30-4AE3-A672-11B74DF5AF79}" srcOrd="0" destOrd="0" parTransId="{BAFAE694-2590-4A94-9BF4-4B20EF58EDD6}" sibTransId="{BFB8F55F-2F83-4D67-9DEE-55C8A62471FC}"/>
    <dgm:cxn modelId="{526638EF-1707-4D6E-B7E4-E8B4C3193499}" type="presOf" srcId="{3C0AFC34-A8AF-42FC-B5CF-7344D47BF80A}" destId="{8DA22448-2C23-4C4A-A2A3-AA8973A5272D}" srcOrd="1" destOrd="0" presId="urn:microsoft.com/office/officeart/2005/8/layout/list1"/>
    <dgm:cxn modelId="{C95BA9EF-C9E5-40EA-8383-222FD2B5CE40}" srcId="{E722DA9A-B39B-4DD1-AEDD-5EDF340EDED3}" destId="{FC5C6CFA-3518-46B5-A119-8792B3331823}" srcOrd="0" destOrd="0" parTransId="{37179567-B19C-4776-B975-92FC76CB0F24}" sibTransId="{2C381090-28E0-4680-A825-1ACC8DC8F35A}"/>
    <dgm:cxn modelId="{A491E4A7-7A69-4640-B280-6048E6F63872}" type="presOf" srcId="{D34E0C66-7E94-45A6-9ECA-B5A8BC927C85}" destId="{ADC6044C-990A-4390-B7CE-2C2C70ED51C9}" srcOrd="0" destOrd="2" presId="urn:microsoft.com/office/officeart/2005/8/layout/list1"/>
    <dgm:cxn modelId="{ABE49931-EBF3-45B2-A350-B68AC24E2AED}" type="presOf" srcId="{E8FBE370-CF73-4E4B-9490-4DF0CB36C4D6}" destId="{5D2E4432-BEBB-417D-A9C2-8E4287975950}" srcOrd="0" destOrd="0" presId="urn:microsoft.com/office/officeart/2005/8/layout/list1"/>
    <dgm:cxn modelId="{B593B9CC-EE72-477E-B382-BF6E64E557B6}" type="presOf" srcId="{3C0AFC34-A8AF-42FC-B5CF-7344D47BF80A}" destId="{0C0FBBD4-B854-4D18-BD14-C8D4D7DF9A4D}" srcOrd="0" destOrd="0" presId="urn:microsoft.com/office/officeart/2005/8/layout/list1"/>
    <dgm:cxn modelId="{2535A0C1-CF81-4FC5-A207-6AACFB7A423D}" type="presOf" srcId="{E722DA9A-B39B-4DD1-AEDD-5EDF340EDED3}" destId="{63079766-616E-44DE-B2C4-EBFB205645D3}" srcOrd="1" destOrd="0" presId="urn:microsoft.com/office/officeart/2005/8/layout/list1"/>
    <dgm:cxn modelId="{5C6D5987-C32E-481C-A104-A462F68C8DBE}" type="presOf" srcId="{E722DA9A-B39B-4DD1-AEDD-5EDF340EDED3}" destId="{459C0C00-88DF-4EE5-B46F-A279751A8DED}" srcOrd="0" destOrd="0" presId="urn:microsoft.com/office/officeart/2005/8/layout/list1"/>
    <dgm:cxn modelId="{4FA31346-E553-4683-84D2-19C6FD02686A}" srcId="{64C63FFD-DAAB-4ABF-AACB-EC935071C23B}" destId="{3C0AFC34-A8AF-42FC-B5CF-7344D47BF80A}" srcOrd="2" destOrd="0" parTransId="{C02C1131-C197-45E4-BAB2-93609912B112}" sibTransId="{DAB3BC60-913D-4B2B-8AE6-D3CDEDD58E2E}"/>
    <dgm:cxn modelId="{6F1231A9-FF73-45FE-8992-D2D8B9E10A72}" type="presOf" srcId="{CF4F1810-3CD6-40D3-BAB2-FC0A4FB1A010}" destId="{ADC6044C-990A-4390-B7CE-2C2C70ED51C9}" srcOrd="0" destOrd="1" presId="urn:microsoft.com/office/officeart/2005/8/layout/list1"/>
    <dgm:cxn modelId="{D4F7D894-45D8-47B6-B6B9-A371317B1469}" type="presOf" srcId="{D9BE4A94-C786-47B3-9E8C-A0DF7EF08503}" destId="{6DDA6952-35DE-4AF2-95C5-F53D2D8B0DD1}" srcOrd="0" destOrd="0" presId="urn:microsoft.com/office/officeart/2005/8/layout/list1"/>
    <dgm:cxn modelId="{AE9F59DB-2DE6-41DF-A1EB-D1EFB307898C}" srcId="{22B0BB97-0E30-4AE3-A672-11B74DF5AF79}" destId="{D34E0C66-7E94-45A6-9ECA-B5A8BC927C85}" srcOrd="1" destOrd="0" parTransId="{3AC4D9BE-482F-4F85-AE40-D8BA423CCFC4}" sibTransId="{CFA43718-6800-4649-8A43-51204FD6500C}"/>
    <dgm:cxn modelId="{80B85FE1-61CD-4BFA-A56D-12765919E3AD}" srcId="{64C63FFD-DAAB-4ABF-AACB-EC935071C23B}" destId="{E722DA9A-B39B-4DD1-AEDD-5EDF340EDED3}" srcOrd="0" destOrd="0" parTransId="{68D41D8B-ACF9-47DC-8688-4B320CECF386}" sibTransId="{55882AC5-3B7A-40BE-B6EA-2471D6CE6E70}"/>
    <dgm:cxn modelId="{8F73911C-7A5D-403F-8DFA-01B672BC2B26}" type="presOf" srcId="{22B0BB97-0E30-4AE3-A672-11B74DF5AF79}" destId="{ADC6044C-990A-4390-B7CE-2C2C70ED51C9}" srcOrd="0" destOrd="0" presId="urn:microsoft.com/office/officeart/2005/8/layout/list1"/>
    <dgm:cxn modelId="{F6CDC08F-984F-4191-B9E5-46DFFEC425E9}" type="presOf" srcId="{FC5C6CFA-3518-46B5-A119-8792B3331823}" destId="{3BB8C412-0D46-4ADF-9B9D-733C582124CB}" srcOrd="0" destOrd="0" presId="urn:microsoft.com/office/officeart/2005/8/layout/list1"/>
    <dgm:cxn modelId="{AABE1C16-52D4-436E-9140-F6CE856A41A0}" srcId="{22B0BB97-0E30-4AE3-A672-11B74DF5AF79}" destId="{CF4F1810-3CD6-40D3-BAB2-FC0A4FB1A010}" srcOrd="0" destOrd="0" parTransId="{0667091A-2AF0-4AB5-869D-01396AAE470B}" sibTransId="{C20C0F73-8A92-4725-A913-A7BD7B7AC755}"/>
    <dgm:cxn modelId="{651F91B0-863B-4B98-8638-FE29B4001122}" srcId="{E8FBE370-CF73-4E4B-9490-4DF0CB36C4D6}" destId="{D9BE4A94-C786-47B3-9E8C-A0DF7EF08503}" srcOrd="0" destOrd="0" parTransId="{02EC70AB-C524-4DBC-8FEB-04B6A6518F34}" sibTransId="{0BFE34F3-9121-4F7F-8B9D-9B01F051F6A4}"/>
    <dgm:cxn modelId="{9CD61431-B114-480C-BE8B-7C27C6CE1A56}" srcId="{64C63FFD-DAAB-4ABF-AACB-EC935071C23B}" destId="{E8FBE370-CF73-4E4B-9490-4DF0CB36C4D6}" srcOrd="1" destOrd="0" parTransId="{C858B1CE-3C16-4D66-9187-9AFCC47EAEE6}" sibTransId="{DE6F725D-201B-4D90-AE9C-C66B34537EEE}"/>
    <dgm:cxn modelId="{F399213D-46BD-4FE6-9AEB-9F1ECFF1F89D}" type="presOf" srcId="{64C63FFD-DAAB-4ABF-AACB-EC935071C23B}" destId="{BA16971F-D868-4943-BB88-42F6F91DE2D4}" srcOrd="0" destOrd="0" presId="urn:microsoft.com/office/officeart/2005/8/layout/list1"/>
    <dgm:cxn modelId="{76F948C5-BFA2-4DB9-BEE5-F8EB8FF6BD2E}" type="presOf" srcId="{E8FBE370-CF73-4E4B-9490-4DF0CB36C4D6}" destId="{473FAC66-B169-4D64-B60C-CEF47EA6678A}" srcOrd="1" destOrd="0" presId="urn:microsoft.com/office/officeart/2005/8/layout/list1"/>
    <dgm:cxn modelId="{2F402D9A-21D1-4D42-9C21-3BB9B2765F09}" type="presParOf" srcId="{BA16971F-D868-4943-BB88-42F6F91DE2D4}" destId="{3099EDFC-7F75-488D-AF03-7D38784E1751}" srcOrd="0" destOrd="0" presId="urn:microsoft.com/office/officeart/2005/8/layout/list1"/>
    <dgm:cxn modelId="{9340662D-A1BE-4F72-AB8B-6BFEE12DC042}" type="presParOf" srcId="{3099EDFC-7F75-488D-AF03-7D38784E1751}" destId="{459C0C00-88DF-4EE5-B46F-A279751A8DED}" srcOrd="0" destOrd="0" presId="urn:microsoft.com/office/officeart/2005/8/layout/list1"/>
    <dgm:cxn modelId="{D306B475-0990-4CA8-8444-BB0BBFC6BFFA}" type="presParOf" srcId="{3099EDFC-7F75-488D-AF03-7D38784E1751}" destId="{63079766-616E-44DE-B2C4-EBFB205645D3}" srcOrd="1" destOrd="0" presId="urn:microsoft.com/office/officeart/2005/8/layout/list1"/>
    <dgm:cxn modelId="{9DECFA67-B22E-4824-9AD3-35DE5906BB0D}" type="presParOf" srcId="{BA16971F-D868-4943-BB88-42F6F91DE2D4}" destId="{6CBA502F-C44E-46BE-8404-3CE410E7EC52}" srcOrd="1" destOrd="0" presId="urn:microsoft.com/office/officeart/2005/8/layout/list1"/>
    <dgm:cxn modelId="{CD82B707-3D10-461D-B46A-D52A33681B20}" type="presParOf" srcId="{BA16971F-D868-4943-BB88-42F6F91DE2D4}" destId="{3BB8C412-0D46-4ADF-9B9D-733C582124CB}" srcOrd="2" destOrd="0" presId="urn:microsoft.com/office/officeart/2005/8/layout/list1"/>
    <dgm:cxn modelId="{063C89B6-B84F-42FC-A0CD-96E4CF169654}" type="presParOf" srcId="{BA16971F-D868-4943-BB88-42F6F91DE2D4}" destId="{5B307E65-D709-47C7-87E1-29ADF26080DA}" srcOrd="3" destOrd="0" presId="urn:microsoft.com/office/officeart/2005/8/layout/list1"/>
    <dgm:cxn modelId="{CB7965D4-1508-4851-AF40-40DA5EE90402}" type="presParOf" srcId="{BA16971F-D868-4943-BB88-42F6F91DE2D4}" destId="{168F27A1-1DAD-457F-AF5D-CA090DC77228}" srcOrd="4" destOrd="0" presId="urn:microsoft.com/office/officeart/2005/8/layout/list1"/>
    <dgm:cxn modelId="{6719297E-78AB-4462-BF55-DD4375379384}" type="presParOf" srcId="{168F27A1-1DAD-457F-AF5D-CA090DC77228}" destId="{5D2E4432-BEBB-417D-A9C2-8E4287975950}" srcOrd="0" destOrd="0" presId="urn:microsoft.com/office/officeart/2005/8/layout/list1"/>
    <dgm:cxn modelId="{26F17C99-7254-4FB0-B416-83510C2B89A7}" type="presParOf" srcId="{168F27A1-1DAD-457F-AF5D-CA090DC77228}" destId="{473FAC66-B169-4D64-B60C-CEF47EA6678A}" srcOrd="1" destOrd="0" presId="urn:microsoft.com/office/officeart/2005/8/layout/list1"/>
    <dgm:cxn modelId="{33E21FF3-3267-4420-AA67-5EC85DD595BD}" type="presParOf" srcId="{BA16971F-D868-4943-BB88-42F6F91DE2D4}" destId="{66A1CA45-2C67-4661-B28F-59D0F346FCE4}" srcOrd="5" destOrd="0" presId="urn:microsoft.com/office/officeart/2005/8/layout/list1"/>
    <dgm:cxn modelId="{7E520B87-002E-4F04-B414-CDB0EB6BE713}" type="presParOf" srcId="{BA16971F-D868-4943-BB88-42F6F91DE2D4}" destId="{6DDA6952-35DE-4AF2-95C5-F53D2D8B0DD1}" srcOrd="6" destOrd="0" presId="urn:microsoft.com/office/officeart/2005/8/layout/list1"/>
    <dgm:cxn modelId="{59773D8A-C6E6-4844-829B-A10B3C6665A1}" type="presParOf" srcId="{BA16971F-D868-4943-BB88-42F6F91DE2D4}" destId="{3E6F6DCB-E553-4C67-9126-AE7497322B62}" srcOrd="7" destOrd="0" presId="urn:microsoft.com/office/officeart/2005/8/layout/list1"/>
    <dgm:cxn modelId="{7C711270-2BC4-4EE0-BB5B-1127E51B350F}" type="presParOf" srcId="{BA16971F-D868-4943-BB88-42F6F91DE2D4}" destId="{AA21E39C-7613-4812-8B35-43C2B380D1D2}" srcOrd="8" destOrd="0" presId="urn:microsoft.com/office/officeart/2005/8/layout/list1"/>
    <dgm:cxn modelId="{9A8C83CF-5F2B-421F-9180-7F55ED89AB85}" type="presParOf" srcId="{AA21E39C-7613-4812-8B35-43C2B380D1D2}" destId="{0C0FBBD4-B854-4D18-BD14-C8D4D7DF9A4D}" srcOrd="0" destOrd="0" presId="urn:microsoft.com/office/officeart/2005/8/layout/list1"/>
    <dgm:cxn modelId="{1A51BC2D-8773-426F-9F1F-1FC80CC0B49F}" type="presParOf" srcId="{AA21E39C-7613-4812-8B35-43C2B380D1D2}" destId="{8DA22448-2C23-4C4A-A2A3-AA8973A5272D}" srcOrd="1" destOrd="0" presId="urn:microsoft.com/office/officeart/2005/8/layout/list1"/>
    <dgm:cxn modelId="{7B3E6088-3F33-4383-8F80-A55CA758E43D}" type="presParOf" srcId="{BA16971F-D868-4943-BB88-42F6F91DE2D4}" destId="{DC07A760-E18C-41FA-8B1A-4C1EAFA28006}" srcOrd="9" destOrd="0" presId="urn:microsoft.com/office/officeart/2005/8/layout/list1"/>
    <dgm:cxn modelId="{DD5247BA-A462-47A7-89F1-6EE7CC5AB45C}" type="presParOf" srcId="{BA16971F-D868-4943-BB88-42F6F91DE2D4}" destId="{ADC6044C-990A-4390-B7CE-2C2C70ED51C9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2DDE0E-CEA7-42F7-AB3A-4029406C5B5F}">
      <dsp:nvSpPr>
        <dsp:cNvPr id="0" name=""/>
        <dsp:cNvSpPr/>
      </dsp:nvSpPr>
      <dsp:spPr>
        <a:xfrm rot="5400000">
          <a:off x="-148761" y="152527"/>
          <a:ext cx="991742" cy="694219"/>
        </a:xfrm>
        <a:prstGeom prst="chevron">
          <a:avLst/>
        </a:prstGeom>
        <a:solidFill>
          <a:schemeClr val="tx1">
            <a:lumMod val="75000"/>
            <a:lumOff val="25000"/>
          </a:schemeClr>
        </a:solidFill>
        <a:ln w="25400" cap="flat" cmpd="sng" algn="ctr">
          <a:solidFill>
            <a:schemeClr val="tx1">
              <a:lumMod val="75000"/>
              <a:lumOff val="2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kern="1200" dirty="0" smtClean="0"/>
            <a:t>1</a:t>
          </a:r>
          <a:endParaRPr lang="ko-KR" altLang="en-US" sz="2400" kern="1200" dirty="0"/>
        </a:p>
      </dsp:txBody>
      <dsp:txXfrm rot="-5400000">
        <a:off x="1" y="350876"/>
        <a:ext cx="694219" cy="297523"/>
      </dsp:txXfrm>
    </dsp:sp>
    <dsp:sp modelId="{DF88CA6A-6F46-4189-A5B0-691D35FCF3B3}">
      <dsp:nvSpPr>
        <dsp:cNvPr id="0" name=""/>
        <dsp:cNvSpPr/>
      </dsp:nvSpPr>
      <dsp:spPr>
        <a:xfrm rot="5400000">
          <a:off x="4139424" y="-3441438"/>
          <a:ext cx="644971" cy="753538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1">
              <a:lumMod val="75000"/>
              <a:lumOff val="2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6510" rIns="16510" bIns="16510" numCol="1" spcCol="1270" anchor="ctr" anchorCtr="0">
          <a:noAutofit/>
        </a:bodyPr>
        <a:lstStyle/>
        <a:p>
          <a:pPr marL="228600" lvl="1" indent="-228600" algn="l" defTabSz="11557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2600" kern="1200" dirty="0" smtClean="0"/>
            <a:t>GUI</a:t>
          </a:r>
          <a:r>
            <a:rPr lang="ko-KR" altLang="en-US" sz="2600" kern="1200" dirty="0" smtClean="0"/>
            <a:t> 계열</a:t>
          </a:r>
          <a:endParaRPr lang="ko-KR" altLang="en-US" sz="2600" kern="1200" dirty="0"/>
        </a:p>
      </dsp:txBody>
      <dsp:txXfrm rot="-5400000">
        <a:off x="694220" y="35251"/>
        <a:ext cx="7503895" cy="582001"/>
      </dsp:txXfrm>
    </dsp:sp>
    <dsp:sp modelId="{A615F81C-5852-408C-9170-40E02656C345}">
      <dsp:nvSpPr>
        <dsp:cNvPr id="0" name=""/>
        <dsp:cNvSpPr/>
      </dsp:nvSpPr>
      <dsp:spPr>
        <a:xfrm rot="5400000">
          <a:off x="-148761" y="1047193"/>
          <a:ext cx="991742" cy="694219"/>
        </a:xfrm>
        <a:prstGeom prst="chevron">
          <a:avLst/>
        </a:prstGeom>
        <a:solidFill>
          <a:schemeClr val="tx1">
            <a:lumMod val="75000"/>
            <a:lumOff val="25000"/>
          </a:schemeClr>
        </a:solidFill>
        <a:ln w="25400" cap="flat" cmpd="sng" algn="ctr">
          <a:solidFill>
            <a:schemeClr val="tx1">
              <a:lumMod val="75000"/>
              <a:lumOff val="2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kern="1200" dirty="0" smtClean="0"/>
            <a:t>2</a:t>
          </a:r>
          <a:endParaRPr lang="ko-KR" altLang="en-US" sz="2400" kern="1200" dirty="0"/>
        </a:p>
      </dsp:txBody>
      <dsp:txXfrm rot="-5400000">
        <a:off x="1" y="1245542"/>
        <a:ext cx="694219" cy="297523"/>
      </dsp:txXfrm>
    </dsp:sp>
    <dsp:sp modelId="{00869BED-D4AF-448E-A402-54DFFD00EE5B}">
      <dsp:nvSpPr>
        <dsp:cNvPr id="0" name=""/>
        <dsp:cNvSpPr/>
      </dsp:nvSpPr>
      <dsp:spPr>
        <a:xfrm rot="5400000">
          <a:off x="4139593" y="-2546941"/>
          <a:ext cx="644632" cy="753538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1">
              <a:lumMod val="75000"/>
              <a:lumOff val="2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6510" rIns="16510" bIns="16510" numCol="1" spcCol="1270" anchor="ctr" anchorCtr="0">
          <a:noAutofit/>
        </a:bodyPr>
        <a:lstStyle/>
        <a:p>
          <a:pPr marL="228600" lvl="1" indent="-228600" algn="l" defTabSz="11557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2600" kern="1200" dirty="0" smtClean="0"/>
            <a:t>Cleaner </a:t>
          </a:r>
          <a:r>
            <a:rPr lang="ko-KR" altLang="en-US" sz="2600" kern="1200" dirty="0" smtClean="0"/>
            <a:t>계열</a:t>
          </a:r>
          <a:endParaRPr lang="ko-KR" altLang="en-US" sz="2600" kern="1200" dirty="0"/>
        </a:p>
      </dsp:txBody>
      <dsp:txXfrm rot="-5400000">
        <a:off x="694219" y="929901"/>
        <a:ext cx="7503912" cy="581696"/>
      </dsp:txXfrm>
    </dsp:sp>
    <dsp:sp modelId="{24D80B9A-BBE2-4713-B99A-267F4C81123E}">
      <dsp:nvSpPr>
        <dsp:cNvPr id="0" name=""/>
        <dsp:cNvSpPr/>
      </dsp:nvSpPr>
      <dsp:spPr>
        <a:xfrm rot="5400000">
          <a:off x="-148761" y="1941860"/>
          <a:ext cx="991742" cy="694219"/>
        </a:xfrm>
        <a:prstGeom prst="chevron">
          <a:avLst/>
        </a:prstGeom>
        <a:solidFill>
          <a:schemeClr val="tx1">
            <a:lumMod val="75000"/>
            <a:lumOff val="25000"/>
          </a:schemeClr>
        </a:solidFill>
        <a:ln w="25400" cap="flat" cmpd="sng" algn="ctr">
          <a:solidFill>
            <a:schemeClr val="tx1">
              <a:lumMod val="75000"/>
              <a:lumOff val="2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kern="1200" dirty="0" smtClean="0"/>
            <a:t>3</a:t>
          </a:r>
          <a:endParaRPr lang="ko-KR" altLang="en-US" sz="2400" kern="1200" dirty="0"/>
        </a:p>
      </dsp:txBody>
      <dsp:txXfrm rot="-5400000">
        <a:off x="1" y="2140209"/>
        <a:ext cx="694219" cy="297523"/>
      </dsp:txXfrm>
    </dsp:sp>
    <dsp:sp modelId="{224C2B50-3C02-487A-856D-9466B80D8CE0}">
      <dsp:nvSpPr>
        <dsp:cNvPr id="0" name=""/>
        <dsp:cNvSpPr/>
      </dsp:nvSpPr>
      <dsp:spPr>
        <a:xfrm rot="5400000">
          <a:off x="4139593" y="-1652274"/>
          <a:ext cx="644632" cy="753538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1">
              <a:lumMod val="75000"/>
              <a:lumOff val="2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6510" rIns="16510" bIns="16510" numCol="1" spcCol="1270" anchor="ctr" anchorCtr="0">
          <a:noAutofit/>
        </a:bodyPr>
        <a:lstStyle/>
        <a:p>
          <a:pPr marL="228600" lvl="1" indent="-228600" algn="l" defTabSz="11557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2600" kern="1200" dirty="0" smtClean="0"/>
            <a:t>Scan </a:t>
          </a:r>
          <a:r>
            <a:rPr lang="ko-KR" altLang="en-US" sz="2600" kern="1200" dirty="0" smtClean="0"/>
            <a:t>계열</a:t>
          </a:r>
          <a:endParaRPr lang="ko-KR" altLang="en-US" sz="2600" kern="1200" dirty="0"/>
        </a:p>
      </dsp:txBody>
      <dsp:txXfrm rot="-5400000">
        <a:off x="694219" y="1824568"/>
        <a:ext cx="7503912" cy="581696"/>
      </dsp:txXfrm>
    </dsp:sp>
    <dsp:sp modelId="{73053164-8608-43E9-856F-FBF71812A786}">
      <dsp:nvSpPr>
        <dsp:cNvPr id="0" name=""/>
        <dsp:cNvSpPr/>
      </dsp:nvSpPr>
      <dsp:spPr>
        <a:xfrm rot="5400000">
          <a:off x="-148761" y="2836527"/>
          <a:ext cx="991742" cy="694219"/>
        </a:xfrm>
        <a:prstGeom prst="chevron">
          <a:avLst/>
        </a:prstGeom>
        <a:solidFill>
          <a:schemeClr val="tx1">
            <a:lumMod val="75000"/>
            <a:lumOff val="25000"/>
          </a:schemeClr>
        </a:solidFill>
        <a:ln w="25400" cap="flat" cmpd="sng" algn="ctr">
          <a:solidFill>
            <a:schemeClr val="tx1">
              <a:lumMod val="75000"/>
              <a:lumOff val="2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kern="1200" dirty="0" smtClean="0"/>
            <a:t>4</a:t>
          </a:r>
          <a:endParaRPr lang="ko-KR" altLang="en-US" sz="2400" kern="1200" dirty="0"/>
        </a:p>
      </dsp:txBody>
      <dsp:txXfrm rot="-5400000">
        <a:off x="1" y="3034876"/>
        <a:ext cx="694219" cy="297523"/>
      </dsp:txXfrm>
    </dsp:sp>
    <dsp:sp modelId="{76B1E166-D53F-47B7-9709-C52992A0DA02}">
      <dsp:nvSpPr>
        <dsp:cNvPr id="0" name=""/>
        <dsp:cNvSpPr/>
      </dsp:nvSpPr>
      <dsp:spPr>
        <a:xfrm rot="5400000">
          <a:off x="4139593" y="-757607"/>
          <a:ext cx="644632" cy="753538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1">
              <a:lumMod val="75000"/>
              <a:lumOff val="2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6510" rIns="16510" bIns="16510" numCol="1" spcCol="1270" anchor="ctr" anchorCtr="0">
          <a:noAutofit/>
        </a:bodyPr>
        <a:lstStyle/>
        <a:p>
          <a:pPr marL="228600" lvl="1" indent="-228600" algn="l" defTabSz="11557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600" kern="1200" dirty="0" smtClean="0"/>
            <a:t>OS </a:t>
          </a:r>
          <a:r>
            <a:rPr lang="ko-KR" altLang="en-US" sz="2600" kern="1200" dirty="0" smtClean="0"/>
            <a:t>계열</a:t>
          </a:r>
          <a:endParaRPr lang="ko-KR" altLang="en-US" sz="2600" kern="1200" dirty="0"/>
        </a:p>
      </dsp:txBody>
      <dsp:txXfrm rot="-5400000">
        <a:off x="694219" y="2719235"/>
        <a:ext cx="7503912" cy="581696"/>
      </dsp:txXfrm>
    </dsp:sp>
    <dsp:sp modelId="{868CAF2D-132A-4B50-B125-93B920FC8167}">
      <dsp:nvSpPr>
        <dsp:cNvPr id="0" name=""/>
        <dsp:cNvSpPr/>
      </dsp:nvSpPr>
      <dsp:spPr>
        <a:xfrm rot="5400000">
          <a:off x="-148761" y="3731194"/>
          <a:ext cx="991742" cy="694219"/>
        </a:xfrm>
        <a:prstGeom prst="chevron">
          <a:avLst/>
        </a:prstGeom>
        <a:solidFill>
          <a:schemeClr val="tx1">
            <a:lumMod val="75000"/>
            <a:lumOff val="25000"/>
          </a:schemeClr>
        </a:solidFill>
        <a:ln w="25400" cap="flat" cmpd="sng" algn="ctr">
          <a:solidFill>
            <a:schemeClr val="tx1">
              <a:lumMod val="75000"/>
              <a:lumOff val="2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kern="1200" dirty="0" smtClean="0"/>
            <a:t>5</a:t>
          </a:r>
          <a:endParaRPr lang="ko-KR" altLang="en-US" sz="2400" kern="1200" dirty="0"/>
        </a:p>
      </dsp:txBody>
      <dsp:txXfrm rot="-5400000">
        <a:off x="1" y="3929543"/>
        <a:ext cx="694219" cy="297523"/>
      </dsp:txXfrm>
    </dsp:sp>
    <dsp:sp modelId="{4E1311E1-1AA8-4C7D-903D-025D48B49FCF}">
      <dsp:nvSpPr>
        <dsp:cNvPr id="0" name=""/>
        <dsp:cNvSpPr/>
      </dsp:nvSpPr>
      <dsp:spPr>
        <a:xfrm rot="5400000">
          <a:off x="4139593" y="137059"/>
          <a:ext cx="644632" cy="753538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1">
              <a:lumMod val="75000"/>
              <a:lumOff val="2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6510" rIns="16510" bIns="16510" numCol="1" spcCol="1270" anchor="ctr" anchorCtr="0">
          <a:noAutofit/>
        </a:bodyPr>
        <a:lstStyle/>
        <a:p>
          <a:pPr marL="228600" lvl="1" indent="-228600" algn="l" defTabSz="11557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600" kern="1200" dirty="0" err="1" smtClean="0"/>
            <a:t>Etc</a:t>
          </a:r>
          <a:endParaRPr lang="ko-KR" altLang="en-US" sz="2600" kern="1200" dirty="0"/>
        </a:p>
      </dsp:txBody>
      <dsp:txXfrm rot="-5400000">
        <a:off x="694219" y="3613901"/>
        <a:ext cx="7503912" cy="581696"/>
      </dsp:txXfrm>
    </dsp:sp>
    <dsp:sp modelId="{1ED14F2C-AC35-4833-AFEE-24D2D7445B81}">
      <dsp:nvSpPr>
        <dsp:cNvPr id="0" name=""/>
        <dsp:cNvSpPr/>
      </dsp:nvSpPr>
      <dsp:spPr>
        <a:xfrm rot="5400000">
          <a:off x="-148761" y="4625861"/>
          <a:ext cx="991742" cy="694219"/>
        </a:xfrm>
        <a:prstGeom prst="chevron">
          <a:avLst/>
        </a:prstGeom>
        <a:solidFill>
          <a:schemeClr val="tx1">
            <a:lumMod val="75000"/>
            <a:lumOff val="25000"/>
          </a:schemeClr>
        </a:solidFill>
        <a:ln w="25400" cap="flat" cmpd="sng" algn="ctr">
          <a:solidFill>
            <a:schemeClr val="tx1">
              <a:lumMod val="75000"/>
              <a:lumOff val="2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kern="1200" dirty="0" smtClean="0"/>
            <a:t>6</a:t>
          </a:r>
          <a:endParaRPr lang="ko-KR" altLang="en-US" sz="1100" kern="1200" dirty="0"/>
        </a:p>
      </dsp:txBody>
      <dsp:txXfrm rot="-5400000">
        <a:off x="1" y="4824210"/>
        <a:ext cx="694219" cy="297523"/>
      </dsp:txXfrm>
    </dsp:sp>
    <dsp:sp modelId="{D26AA3BC-B32F-476B-978C-D786931E4769}">
      <dsp:nvSpPr>
        <dsp:cNvPr id="0" name=""/>
        <dsp:cNvSpPr/>
      </dsp:nvSpPr>
      <dsp:spPr>
        <a:xfrm rot="5400000">
          <a:off x="4139593" y="1031725"/>
          <a:ext cx="644632" cy="753538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1">
              <a:lumMod val="75000"/>
              <a:lumOff val="2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6510" rIns="16510" bIns="16510" numCol="1" spcCol="1270" anchor="ctr" anchorCtr="0">
          <a:noAutofit/>
        </a:bodyPr>
        <a:lstStyle/>
        <a:p>
          <a:pPr marL="228600" lvl="1" indent="-228600" algn="l" defTabSz="11557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2600" kern="1200" dirty="0" smtClean="0"/>
            <a:t>진행상황</a:t>
          </a:r>
          <a:endParaRPr lang="ko-KR" altLang="en-US" sz="2600" kern="1200" dirty="0"/>
        </a:p>
      </dsp:txBody>
      <dsp:txXfrm rot="-5400000">
        <a:off x="694219" y="4508567"/>
        <a:ext cx="7503912" cy="581696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B8C412-0D46-4ADF-9B9D-733C582124CB}">
      <dsp:nvSpPr>
        <dsp:cNvPr id="0" name=""/>
        <dsp:cNvSpPr/>
      </dsp:nvSpPr>
      <dsp:spPr>
        <a:xfrm>
          <a:off x="0" y="554898"/>
          <a:ext cx="8676456" cy="129701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73389" tIns="562356" rIns="673389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2700" kern="1200" dirty="0" err="1" smtClean="0"/>
            <a:t>브라우즈</a:t>
          </a:r>
          <a:r>
            <a:rPr lang="ko-KR" altLang="en-US" sz="2700" kern="1200" dirty="0" smtClean="0"/>
            <a:t> 파일을 가지고 오기 위한 함수 생성</a:t>
          </a:r>
          <a:endParaRPr lang="en-US" sz="2700" kern="1200" dirty="0"/>
        </a:p>
      </dsp:txBody>
      <dsp:txXfrm>
        <a:off x="0" y="554898"/>
        <a:ext cx="8676456" cy="1297012"/>
      </dsp:txXfrm>
    </dsp:sp>
    <dsp:sp modelId="{63079766-616E-44DE-B2C4-EBFB205645D3}">
      <dsp:nvSpPr>
        <dsp:cNvPr id="0" name=""/>
        <dsp:cNvSpPr/>
      </dsp:nvSpPr>
      <dsp:spPr>
        <a:xfrm>
          <a:off x="433822" y="156378"/>
          <a:ext cx="6073519" cy="797040"/>
        </a:xfrm>
        <a:prstGeom prst="roundRect">
          <a:avLst/>
        </a:prstGeom>
        <a:solidFill>
          <a:schemeClr val="tx1">
            <a:lumMod val="75000"/>
            <a:lumOff val="25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9565" tIns="0" rIns="229565" bIns="0" numCol="1" spcCol="1270" anchor="ctr" anchorCtr="0">
          <a:noAutofit/>
        </a:bodyPr>
        <a:lstStyle/>
        <a:p>
          <a:pPr lvl="0" algn="l" defTabSz="1200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700" kern="1200" dirty="0" err="1" smtClean="0"/>
            <a:t>browse_file</a:t>
          </a:r>
          <a:r>
            <a:rPr lang="en-US" altLang="ko-KR" sz="2700" kern="1200" dirty="0" smtClean="0"/>
            <a:t>(_, title)</a:t>
          </a:r>
          <a:endParaRPr lang="en-US" sz="2700" kern="1200" dirty="0"/>
        </a:p>
      </dsp:txBody>
      <dsp:txXfrm>
        <a:off x="472730" y="195286"/>
        <a:ext cx="5995703" cy="719224"/>
      </dsp:txXfrm>
    </dsp:sp>
    <dsp:sp modelId="{6DDA6952-35DE-4AF2-95C5-F53D2D8B0DD1}">
      <dsp:nvSpPr>
        <dsp:cNvPr id="0" name=""/>
        <dsp:cNvSpPr/>
      </dsp:nvSpPr>
      <dsp:spPr>
        <a:xfrm>
          <a:off x="0" y="2396230"/>
          <a:ext cx="8676456" cy="129701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73389" tIns="562356" rIns="673389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2700" kern="1200" dirty="0" smtClean="0"/>
            <a:t> 브라우저의 파일들을 가지고 오기 위한 함수</a:t>
          </a:r>
          <a:endParaRPr lang="en-US" sz="2700" kern="1200" dirty="0"/>
        </a:p>
      </dsp:txBody>
      <dsp:txXfrm>
        <a:off x="0" y="2396230"/>
        <a:ext cx="8676456" cy="1297012"/>
      </dsp:txXfrm>
    </dsp:sp>
    <dsp:sp modelId="{473FAC66-B169-4D64-B60C-CEF47EA6678A}">
      <dsp:nvSpPr>
        <dsp:cNvPr id="0" name=""/>
        <dsp:cNvSpPr/>
      </dsp:nvSpPr>
      <dsp:spPr>
        <a:xfrm>
          <a:off x="433822" y="1997710"/>
          <a:ext cx="6073519" cy="797040"/>
        </a:xfrm>
        <a:prstGeom prst="roundRect">
          <a:avLst/>
        </a:prstGeom>
        <a:solidFill>
          <a:schemeClr val="tx1">
            <a:lumMod val="75000"/>
            <a:lumOff val="25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9565" tIns="0" rIns="229565" bIns="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700" kern="1200" dirty="0" err="1" smtClean="0"/>
            <a:t>browse_files</a:t>
          </a:r>
          <a:r>
            <a:rPr lang="en-US" altLang="ko-KR" sz="2700" kern="1200" dirty="0" smtClean="0"/>
            <a:t>(_, title)</a:t>
          </a:r>
          <a:endParaRPr lang="en-US" sz="2700" kern="1200" dirty="0"/>
        </a:p>
      </dsp:txBody>
      <dsp:txXfrm>
        <a:off x="472730" y="2036618"/>
        <a:ext cx="5995703" cy="719224"/>
      </dsp:txXfrm>
    </dsp:sp>
    <dsp:sp modelId="{34231B9E-3F40-4AEA-BB64-3443A7EC1BC4}">
      <dsp:nvSpPr>
        <dsp:cNvPr id="0" name=""/>
        <dsp:cNvSpPr/>
      </dsp:nvSpPr>
      <dsp:spPr>
        <a:xfrm>
          <a:off x="0" y="4237563"/>
          <a:ext cx="8676456" cy="129701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73389" tIns="562356" rIns="673389" bIns="192024" numCol="1" spcCol="1270" anchor="t" anchorCtr="0">
          <a:noAutofit/>
        </a:bodyPr>
        <a:lstStyle/>
        <a:p>
          <a:pPr marL="228600" lvl="1" indent="-228600" algn="l" defTabSz="12001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2700" kern="1200" dirty="0" smtClean="0"/>
            <a:t>지운 파일들을 업데이트해서 보여주는 함수</a:t>
          </a:r>
          <a:endParaRPr lang="en-US" sz="2700" kern="1200" dirty="0"/>
        </a:p>
      </dsp:txBody>
      <dsp:txXfrm>
        <a:off x="0" y="4237563"/>
        <a:ext cx="8676456" cy="1297012"/>
      </dsp:txXfrm>
    </dsp:sp>
    <dsp:sp modelId="{50501990-CCED-456A-B85D-0E8ABD3EA55B}">
      <dsp:nvSpPr>
        <dsp:cNvPr id="0" name=""/>
        <dsp:cNvSpPr/>
      </dsp:nvSpPr>
      <dsp:spPr>
        <a:xfrm>
          <a:off x="433822" y="3839043"/>
          <a:ext cx="6073519" cy="797040"/>
        </a:xfrm>
        <a:prstGeom prst="roundRect">
          <a:avLst/>
        </a:prstGeom>
        <a:solidFill>
          <a:schemeClr val="tx1">
            <a:lumMod val="75000"/>
            <a:lumOff val="25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9565" tIns="0" rIns="229565" bIns="0" numCol="1" spcCol="1270" anchor="ctr" anchorCtr="0">
          <a:noAutofit/>
        </a:bodyPr>
        <a:lstStyle/>
        <a:p>
          <a:pPr lvl="0" algn="l" defTabSz="1200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700" kern="1200" dirty="0" err="1" smtClean="0"/>
            <a:t>delete_updates</a:t>
          </a:r>
          <a:r>
            <a:rPr lang="en-US" altLang="ko-KR" sz="2700" kern="1200" dirty="0" smtClean="0"/>
            <a:t>()</a:t>
          </a:r>
          <a:endParaRPr lang="en-US" sz="2700" kern="1200" dirty="0"/>
        </a:p>
      </dsp:txBody>
      <dsp:txXfrm>
        <a:off x="472730" y="3877951"/>
        <a:ext cx="5995703" cy="719224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DA6952-35DE-4AF2-95C5-F53D2D8B0DD1}">
      <dsp:nvSpPr>
        <dsp:cNvPr id="0" name=""/>
        <dsp:cNvSpPr/>
      </dsp:nvSpPr>
      <dsp:spPr>
        <a:xfrm>
          <a:off x="0" y="350271"/>
          <a:ext cx="8676456" cy="8646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73389" tIns="374904" rIns="673389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800" kern="1200" dirty="0" smtClean="0"/>
            <a:t>휴지통에 있는 파일 목록을 얻어오는 함수</a:t>
          </a:r>
          <a:endParaRPr lang="en-US" sz="1800" kern="1200" dirty="0"/>
        </a:p>
      </dsp:txBody>
      <dsp:txXfrm>
        <a:off x="0" y="350271"/>
        <a:ext cx="8676456" cy="864675"/>
      </dsp:txXfrm>
    </dsp:sp>
    <dsp:sp modelId="{473FAC66-B169-4D64-B60C-CEF47EA6678A}">
      <dsp:nvSpPr>
        <dsp:cNvPr id="0" name=""/>
        <dsp:cNvSpPr/>
      </dsp:nvSpPr>
      <dsp:spPr>
        <a:xfrm>
          <a:off x="433822" y="84591"/>
          <a:ext cx="6073519" cy="531360"/>
        </a:xfrm>
        <a:prstGeom prst="roundRect">
          <a:avLst/>
        </a:prstGeom>
        <a:solidFill>
          <a:schemeClr val="tx1">
            <a:lumMod val="75000"/>
            <a:lumOff val="25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9565" tIns="0" rIns="229565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800" kern="1200" dirty="0" err="1" smtClean="0"/>
            <a:t>get_recycle_bin</a:t>
          </a:r>
          <a:r>
            <a:rPr lang="en-US" altLang="ko-KR" sz="1800" kern="1200" dirty="0" smtClean="0"/>
            <a:t>()</a:t>
          </a:r>
          <a:endParaRPr lang="en-US" sz="1800" kern="1200" dirty="0"/>
        </a:p>
      </dsp:txBody>
      <dsp:txXfrm>
        <a:off x="459761" y="110530"/>
        <a:ext cx="6021641" cy="479482"/>
      </dsp:txXfrm>
    </dsp:sp>
    <dsp:sp modelId="{ADC6044C-990A-4390-B7CE-2C2C70ED51C9}">
      <dsp:nvSpPr>
        <dsp:cNvPr id="0" name=""/>
        <dsp:cNvSpPr/>
      </dsp:nvSpPr>
      <dsp:spPr>
        <a:xfrm>
          <a:off x="0" y="1577826"/>
          <a:ext cx="8676456" cy="8646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73389" tIns="374904" rIns="673389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800" kern="1200" dirty="0" smtClean="0"/>
            <a:t>윈도우의 버전을 가지고 오는 함수</a:t>
          </a:r>
          <a:endParaRPr lang="en-US" sz="1800" kern="1200" dirty="0"/>
        </a:p>
      </dsp:txBody>
      <dsp:txXfrm>
        <a:off x="0" y="1577826"/>
        <a:ext cx="8676456" cy="864675"/>
      </dsp:txXfrm>
    </dsp:sp>
    <dsp:sp modelId="{8DA22448-2C23-4C4A-A2A3-AA8973A5272D}">
      <dsp:nvSpPr>
        <dsp:cNvPr id="0" name=""/>
        <dsp:cNvSpPr/>
      </dsp:nvSpPr>
      <dsp:spPr>
        <a:xfrm>
          <a:off x="433822" y="1312146"/>
          <a:ext cx="6073519" cy="531360"/>
        </a:xfrm>
        <a:prstGeom prst="roundRect">
          <a:avLst/>
        </a:prstGeom>
        <a:solidFill>
          <a:schemeClr val="tx1">
            <a:lumMod val="75000"/>
            <a:lumOff val="25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9565" tIns="0" rIns="229565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800" kern="1200" dirty="0" err="1" smtClean="0"/>
            <a:t>get_windows_version</a:t>
          </a:r>
          <a:r>
            <a:rPr lang="en-US" altLang="ko-KR" sz="1800" kern="1200" dirty="0" smtClean="0"/>
            <a:t>()</a:t>
          </a:r>
          <a:endParaRPr lang="en-US" sz="1800" kern="1200" dirty="0"/>
        </a:p>
      </dsp:txBody>
      <dsp:txXfrm>
        <a:off x="459761" y="1338085"/>
        <a:ext cx="6021641" cy="479482"/>
      </dsp:txXfrm>
    </dsp:sp>
    <dsp:sp modelId="{F3278FAE-B7D4-45C3-A80A-FEA079561338}">
      <dsp:nvSpPr>
        <dsp:cNvPr id="0" name=""/>
        <dsp:cNvSpPr/>
      </dsp:nvSpPr>
      <dsp:spPr>
        <a:xfrm>
          <a:off x="0" y="2805382"/>
          <a:ext cx="8676456" cy="12190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73389" tIns="374904" rIns="673389" bIns="128016" numCol="1" spcCol="1270" anchor="t" anchorCtr="0">
          <a:noAutofit/>
        </a:bodyPr>
        <a:lstStyle/>
        <a:p>
          <a:pPr marL="171450" lvl="1" indent="-171450" algn="l" defTabSz="8001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800" kern="1200" dirty="0" smtClean="0"/>
            <a:t>윈도우 </a:t>
          </a:r>
          <a:r>
            <a:rPr lang="en-US" altLang="en-US" sz="1800" kern="1200" dirty="0" smtClean="0"/>
            <a:t>32</a:t>
          </a:r>
          <a:r>
            <a:rPr lang="ko-KR" altLang="en-US" sz="1800" kern="1200" dirty="0" smtClean="0"/>
            <a:t>비트에서만 작동하는 프로세스가 사용 중인지 확인하는 함수</a:t>
          </a:r>
          <a:endParaRPr lang="en-US" sz="1800" kern="1200" dirty="0"/>
        </a:p>
      </dsp:txBody>
      <dsp:txXfrm>
        <a:off x="0" y="2805382"/>
        <a:ext cx="8676456" cy="1219050"/>
      </dsp:txXfrm>
    </dsp:sp>
    <dsp:sp modelId="{E895D26E-4917-453E-B912-E4571E714AA8}">
      <dsp:nvSpPr>
        <dsp:cNvPr id="0" name=""/>
        <dsp:cNvSpPr/>
      </dsp:nvSpPr>
      <dsp:spPr>
        <a:xfrm>
          <a:off x="433822" y="2539701"/>
          <a:ext cx="6073519" cy="531360"/>
        </a:xfrm>
        <a:prstGeom prst="roundRect">
          <a:avLst/>
        </a:prstGeom>
        <a:solidFill>
          <a:schemeClr val="tx1">
            <a:lumMod val="75000"/>
            <a:lumOff val="25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9565" tIns="0" rIns="229565" bIns="0" numCol="1" spcCol="1270" anchor="ctr" anchorCtr="0">
          <a:noAutofit/>
        </a:bodyPr>
        <a:lstStyle/>
        <a:p>
          <a:pPr lvl="0" algn="l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800" kern="1200" dirty="0" smtClean="0"/>
            <a:t>is_process_running_win32(name)</a:t>
          </a:r>
          <a:endParaRPr lang="en-US" sz="1800" kern="1200" dirty="0"/>
        </a:p>
      </dsp:txBody>
      <dsp:txXfrm>
        <a:off x="459761" y="2565640"/>
        <a:ext cx="6021641" cy="479482"/>
      </dsp:txXfrm>
    </dsp:sp>
    <dsp:sp modelId="{34231B9E-3F40-4AEA-BB64-3443A7EC1BC4}">
      <dsp:nvSpPr>
        <dsp:cNvPr id="0" name=""/>
        <dsp:cNvSpPr/>
      </dsp:nvSpPr>
      <dsp:spPr>
        <a:xfrm>
          <a:off x="0" y="4387312"/>
          <a:ext cx="8676456" cy="12190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73389" tIns="374904" rIns="673389" bIns="128016" numCol="1" spcCol="1270" anchor="t" anchorCtr="0">
          <a:noAutofit/>
        </a:bodyPr>
        <a:lstStyle/>
        <a:p>
          <a:pPr marL="171450" lvl="1" indent="-171450" algn="l" defTabSz="8001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800" kern="1200" dirty="0" smtClean="0"/>
            <a:t>윈도우 </a:t>
          </a:r>
          <a:r>
            <a:rPr lang="en-US" altLang="en-US" sz="1800" kern="1200" dirty="0" smtClean="0"/>
            <a:t>vista</a:t>
          </a:r>
          <a:r>
            <a:rPr lang="ko-KR" altLang="en-US" sz="1800" kern="1200" dirty="0" smtClean="0"/>
            <a:t>이상에서만 작동하는 프로세스가 실행 중인지 여부를 확인하는 함수</a:t>
          </a:r>
          <a:endParaRPr lang="en-US" sz="1800" kern="1200" dirty="0"/>
        </a:p>
      </dsp:txBody>
      <dsp:txXfrm>
        <a:off x="0" y="4387312"/>
        <a:ext cx="8676456" cy="1219050"/>
      </dsp:txXfrm>
    </dsp:sp>
    <dsp:sp modelId="{50501990-CCED-456A-B85D-0E8ABD3EA55B}">
      <dsp:nvSpPr>
        <dsp:cNvPr id="0" name=""/>
        <dsp:cNvSpPr/>
      </dsp:nvSpPr>
      <dsp:spPr>
        <a:xfrm>
          <a:off x="433822" y="4121632"/>
          <a:ext cx="6073519" cy="531360"/>
        </a:xfrm>
        <a:prstGeom prst="roundRect">
          <a:avLst/>
        </a:prstGeom>
        <a:solidFill>
          <a:schemeClr val="tx1">
            <a:lumMod val="75000"/>
            <a:lumOff val="25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9565" tIns="0" rIns="229565" bIns="0" numCol="1" spcCol="1270" anchor="ctr" anchorCtr="0">
          <a:noAutofit/>
        </a:bodyPr>
        <a:lstStyle/>
        <a:p>
          <a:pPr lvl="0" algn="l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800" kern="1200" dirty="0" err="1" smtClean="0"/>
            <a:t>is_process_running_psutil</a:t>
          </a:r>
          <a:r>
            <a:rPr lang="en-US" altLang="ko-KR" sz="1800" kern="1200" dirty="0" smtClean="0"/>
            <a:t>(name)</a:t>
          </a:r>
          <a:endParaRPr lang="en-US" sz="1800" kern="1200" dirty="0"/>
        </a:p>
      </dsp:txBody>
      <dsp:txXfrm>
        <a:off x="459761" y="4147571"/>
        <a:ext cx="6021641" cy="479482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B8C412-0D46-4ADF-9B9D-733C582124CB}">
      <dsp:nvSpPr>
        <dsp:cNvPr id="0" name=""/>
        <dsp:cNvSpPr/>
      </dsp:nvSpPr>
      <dsp:spPr>
        <a:xfrm>
          <a:off x="0" y="284785"/>
          <a:ext cx="8676456" cy="8804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73389" tIns="270764" rIns="673389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300" kern="1200" dirty="0" smtClean="0"/>
            <a:t>알고리즘을 사용하여 프로그램이 작동되는 동안 프로세스를 같은 시간에 프로그램을 동작시키기 위한 동시성 테스트를 위한 함수</a:t>
          </a:r>
          <a:endParaRPr lang="en-US" sz="1300" kern="1200" dirty="0"/>
        </a:p>
      </dsp:txBody>
      <dsp:txXfrm>
        <a:off x="0" y="284785"/>
        <a:ext cx="8676456" cy="880425"/>
      </dsp:txXfrm>
    </dsp:sp>
    <dsp:sp modelId="{63079766-616E-44DE-B2C4-EBFB205645D3}">
      <dsp:nvSpPr>
        <dsp:cNvPr id="0" name=""/>
        <dsp:cNvSpPr/>
      </dsp:nvSpPr>
      <dsp:spPr>
        <a:xfrm>
          <a:off x="433822" y="92905"/>
          <a:ext cx="6073519" cy="383760"/>
        </a:xfrm>
        <a:prstGeom prst="roundRect">
          <a:avLst/>
        </a:prstGeom>
        <a:solidFill>
          <a:schemeClr val="tx1">
            <a:lumMod val="75000"/>
            <a:lumOff val="25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9565" tIns="0" rIns="229565" bIns="0" numCol="1" spcCol="1270" anchor="ctr" anchorCtr="0">
          <a:noAutofit/>
        </a:bodyPr>
        <a:lstStyle/>
        <a:p>
          <a:pPr lvl="0" algn="l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300" kern="1200" dirty="0" err="1" smtClean="0"/>
            <a:t>spike_cluster</a:t>
          </a:r>
          <a:r>
            <a:rPr lang="en-US" altLang="ko-KR" sz="1300" kern="1200" dirty="0" smtClean="0"/>
            <a:t>(</a:t>
          </a:r>
          <a:r>
            <a:rPr lang="en-US" altLang="ko-KR" sz="1300" kern="1200" dirty="0" err="1" smtClean="0"/>
            <a:t>volume_handle</a:t>
          </a:r>
          <a:r>
            <a:rPr lang="en-US" altLang="ko-KR" sz="1300" kern="1200" dirty="0" smtClean="0"/>
            <a:t>, cluster, </a:t>
          </a:r>
          <a:r>
            <a:rPr lang="en-US" altLang="ko-KR" sz="1300" kern="1200" dirty="0" err="1" smtClean="0"/>
            <a:t>tmp_file_path</a:t>
          </a:r>
          <a:r>
            <a:rPr lang="en-US" altLang="ko-KR" sz="1300" kern="1200" dirty="0" smtClean="0"/>
            <a:t>)</a:t>
          </a:r>
          <a:endParaRPr lang="en-US" sz="1300" kern="1200" dirty="0"/>
        </a:p>
      </dsp:txBody>
      <dsp:txXfrm>
        <a:off x="452556" y="111639"/>
        <a:ext cx="6036051" cy="346292"/>
      </dsp:txXfrm>
    </dsp:sp>
    <dsp:sp modelId="{6DDA6952-35DE-4AF2-95C5-F53D2D8B0DD1}">
      <dsp:nvSpPr>
        <dsp:cNvPr id="0" name=""/>
        <dsp:cNvSpPr/>
      </dsp:nvSpPr>
      <dsp:spPr>
        <a:xfrm>
          <a:off x="0" y="1427290"/>
          <a:ext cx="8676456" cy="62448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73389" tIns="270764" rIns="673389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300" kern="1200" dirty="0" smtClean="0"/>
            <a:t>실행중인 </a:t>
          </a:r>
          <a:r>
            <a:rPr lang="en-US" altLang="en-US" sz="1300" kern="1200" dirty="0" smtClean="0"/>
            <a:t>Windows</a:t>
          </a:r>
          <a:r>
            <a:rPr lang="ko-KR" altLang="en-US" sz="1300" kern="1200" dirty="0" smtClean="0"/>
            <a:t>의 버전을 확인하는 함수</a:t>
          </a:r>
          <a:endParaRPr lang="en-US" sz="1300" kern="1200" dirty="0"/>
        </a:p>
      </dsp:txBody>
      <dsp:txXfrm>
        <a:off x="0" y="1427290"/>
        <a:ext cx="8676456" cy="624487"/>
      </dsp:txXfrm>
    </dsp:sp>
    <dsp:sp modelId="{473FAC66-B169-4D64-B60C-CEF47EA6678A}">
      <dsp:nvSpPr>
        <dsp:cNvPr id="0" name=""/>
        <dsp:cNvSpPr/>
      </dsp:nvSpPr>
      <dsp:spPr>
        <a:xfrm>
          <a:off x="433822" y="1235410"/>
          <a:ext cx="6073519" cy="383760"/>
        </a:xfrm>
        <a:prstGeom prst="roundRect">
          <a:avLst/>
        </a:prstGeom>
        <a:solidFill>
          <a:schemeClr val="tx1">
            <a:lumMod val="75000"/>
            <a:lumOff val="25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9565" tIns="0" rIns="229565" bIns="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300" kern="1200" dirty="0" err="1" smtClean="0"/>
            <a:t>determine_win_version</a:t>
          </a:r>
          <a:r>
            <a:rPr lang="en-US" altLang="ko-KR" sz="1300" kern="1200" dirty="0" smtClean="0"/>
            <a:t>()</a:t>
          </a:r>
          <a:endParaRPr lang="en-US" sz="1300" kern="1200" dirty="0"/>
        </a:p>
      </dsp:txBody>
      <dsp:txXfrm>
        <a:off x="452556" y="1254144"/>
        <a:ext cx="6036051" cy="346292"/>
      </dsp:txXfrm>
    </dsp:sp>
    <dsp:sp modelId="{ADC6044C-990A-4390-B7CE-2C2C70ED51C9}">
      <dsp:nvSpPr>
        <dsp:cNvPr id="0" name=""/>
        <dsp:cNvSpPr/>
      </dsp:nvSpPr>
      <dsp:spPr>
        <a:xfrm>
          <a:off x="0" y="2313858"/>
          <a:ext cx="8676456" cy="62448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73389" tIns="270764" rIns="673389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300" kern="1200" dirty="0" smtClean="0"/>
            <a:t>파일의 기본적인 정보를 얻어오는 함수</a:t>
          </a:r>
          <a:endParaRPr lang="en-US" sz="1300" kern="1200" dirty="0"/>
        </a:p>
      </dsp:txBody>
      <dsp:txXfrm>
        <a:off x="0" y="2313858"/>
        <a:ext cx="8676456" cy="624487"/>
      </dsp:txXfrm>
    </dsp:sp>
    <dsp:sp modelId="{8DA22448-2C23-4C4A-A2A3-AA8973A5272D}">
      <dsp:nvSpPr>
        <dsp:cNvPr id="0" name=""/>
        <dsp:cNvSpPr/>
      </dsp:nvSpPr>
      <dsp:spPr>
        <a:xfrm>
          <a:off x="433822" y="2121978"/>
          <a:ext cx="6073519" cy="383760"/>
        </a:xfrm>
        <a:prstGeom prst="roundRect">
          <a:avLst/>
        </a:prstGeom>
        <a:solidFill>
          <a:schemeClr val="tx1">
            <a:lumMod val="75000"/>
            <a:lumOff val="25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9565" tIns="0" rIns="229565" bIns="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300" kern="1200" smtClean="0"/>
            <a:t>get_file_basic_info(file_name, file_handle)</a:t>
          </a:r>
          <a:endParaRPr lang="en-US" sz="1300" kern="1200" dirty="0"/>
        </a:p>
      </dsp:txBody>
      <dsp:txXfrm>
        <a:off x="452556" y="2140712"/>
        <a:ext cx="6036051" cy="346292"/>
      </dsp:txXfrm>
    </dsp:sp>
    <dsp:sp modelId="{F3278FAE-B7D4-45C3-A80A-FEA079561338}">
      <dsp:nvSpPr>
        <dsp:cNvPr id="0" name=""/>
        <dsp:cNvSpPr/>
      </dsp:nvSpPr>
      <dsp:spPr>
        <a:xfrm>
          <a:off x="0" y="3200425"/>
          <a:ext cx="8676456" cy="62448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73389" tIns="270764" rIns="673389" bIns="92456" numCol="1" spcCol="1270" anchor="t" anchorCtr="0">
          <a:noAutofit/>
        </a:bodyPr>
        <a:lstStyle/>
        <a:p>
          <a:pPr marL="114300" lvl="1" indent="-114300" algn="l" defTabSz="5778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300" kern="1200" smtClean="0"/>
            <a:t>파일을 잘라서 그 내용을 버퍼에 올리는 함수</a:t>
          </a:r>
          <a:endParaRPr lang="en-US" sz="1300" kern="1200" dirty="0"/>
        </a:p>
      </dsp:txBody>
      <dsp:txXfrm>
        <a:off x="0" y="3200425"/>
        <a:ext cx="8676456" cy="624487"/>
      </dsp:txXfrm>
    </dsp:sp>
    <dsp:sp modelId="{E895D26E-4917-453E-B912-E4571E714AA8}">
      <dsp:nvSpPr>
        <dsp:cNvPr id="0" name=""/>
        <dsp:cNvSpPr/>
      </dsp:nvSpPr>
      <dsp:spPr>
        <a:xfrm>
          <a:off x="433822" y="3008545"/>
          <a:ext cx="6073519" cy="383760"/>
        </a:xfrm>
        <a:prstGeom prst="roundRect">
          <a:avLst/>
        </a:prstGeom>
        <a:solidFill>
          <a:schemeClr val="tx1">
            <a:lumMod val="75000"/>
            <a:lumOff val="25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9565" tIns="0" rIns="229565" bIns="0" numCol="1" spcCol="1270" anchor="ctr" anchorCtr="0">
          <a:noAutofit/>
        </a:bodyPr>
        <a:lstStyle/>
        <a:p>
          <a:pPr lvl="0" algn="l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300" kern="1200" dirty="0" err="1" smtClean="0"/>
            <a:t>truncate_file</a:t>
          </a:r>
          <a:r>
            <a:rPr lang="en-US" altLang="en-US" sz="1300" kern="1200" dirty="0" smtClean="0"/>
            <a:t>(</a:t>
          </a:r>
          <a:r>
            <a:rPr lang="en-US" altLang="en-US" sz="1300" kern="1200" dirty="0" err="1" smtClean="0"/>
            <a:t>file_handle</a:t>
          </a:r>
          <a:r>
            <a:rPr lang="en-US" altLang="en-US" sz="1300" kern="1200" dirty="0" smtClean="0"/>
            <a:t>)</a:t>
          </a:r>
          <a:endParaRPr lang="en-US" sz="1300" kern="1200" dirty="0"/>
        </a:p>
      </dsp:txBody>
      <dsp:txXfrm>
        <a:off x="452556" y="3027279"/>
        <a:ext cx="6036051" cy="346292"/>
      </dsp:txXfrm>
    </dsp:sp>
    <dsp:sp modelId="{34231B9E-3F40-4AEA-BB64-3443A7EC1BC4}">
      <dsp:nvSpPr>
        <dsp:cNvPr id="0" name=""/>
        <dsp:cNvSpPr/>
      </dsp:nvSpPr>
      <dsp:spPr>
        <a:xfrm>
          <a:off x="0" y="4086993"/>
          <a:ext cx="8676456" cy="62448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73389" tIns="270764" rIns="673389" bIns="92456" numCol="1" spcCol="1270" anchor="t" anchorCtr="0">
          <a:noAutofit/>
        </a:bodyPr>
        <a:lstStyle/>
        <a:p>
          <a:pPr marL="114300" lvl="1" indent="-114300" algn="l" defTabSz="5778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300" kern="1200" dirty="0" smtClean="0"/>
            <a:t>파일 경로에서 파일이 들어있는 볼륨을 찾는 함수</a:t>
          </a:r>
          <a:endParaRPr lang="en-US" sz="1300" kern="1200" dirty="0"/>
        </a:p>
      </dsp:txBody>
      <dsp:txXfrm>
        <a:off x="0" y="4086993"/>
        <a:ext cx="8676456" cy="624487"/>
      </dsp:txXfrm>
    </dsp:sp>
    <dsp:sp modelId="{50501990-CCED-456A-B85D-0E8ABD3EA55B}">
      <dsp:nvSpPr>
        <dsp:cNvPr id="0" name=""/>
        <dsp:cNvSpPr/>
      </dsp:nvSpPr>
      <dsp:spPr>
        <a:xfrm>
          <a:off x="433822" y="3895113"/>
          <a:ext cx="6073519" cy="383760"/>
        </a:xfrm>
        <a:prstGeom prst="roundRect">
          <a:avLst/>
        </a:prstGeom>
        <a:solidFill>
          <a:schemeClr val="tx1">
            <a:lumMod val="75000"/>
            <a:lumOff val="25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9565" tIns="0" rIns="229565" bIns="0" numCol="1" spcCol="1270" anchor="ctr" anchorCtr="0">
          <a:noAutofit/>
        </a:bodyPr>
        <a:lstStyle/>
        <a:p>
          <a:pPr lvl="0" algn="l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300" kern="1200" dirty="0" err="1" smtClean="0"/>
            <a:t>volume_from_file</a:t>
          </a:r>
          <a:r>
            <a:rPr lang="en-US" altLang="ko-KR" sz="1300" kern="1200" dirty="0" smtClean="0"/>
            <a:t>(</a:t>
          </a:r>
          <a:r>
            <a:rPr lang="en-US" altLang="ko-KR" sz="1300" kern="1200" dirty="0" err="1" smtClean="0"/>
            <a:t>file_name</a:t>
          </a:r>
          <a:r>
            <a:rPr lang="en-US" altLang="ko-KR" sz="1300" kern="1200" dirty="0" smtClean="0"/>
            <a:t>)</a:t>
          </a:r>
          <a:endParaRPr lang="en-US" sz="1300" kern="1200" dirty="0"/>
        </a:p>
      </dsp:txBody>
      <dsp:txXfrm>
        <a:off x="452556" y="3913847"/>
        <a:ext cx="6036051" cy="346292"/>
      </dsp:txXfrm>
    </dsp:sp>
    <dsp:sp modelId="{E687667D-2CAB-455D-816F-198CE4AD099B}">
      <dsp:nvSpPr>
        <dsp:cNvPr id="0" name=""/>
        <dsp:cNvSpPr/>
      </dsp:nvSpPr>
      <dsp:spPr>
        <a:xfrm>
          <a:off x="0" y="4973560"/>
          <a:ext cx="8676456" cy="62448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73389" tIns="270764" rIns="673389" bIns="92456" numCol="1" spcCol="1270" anchor="t" anchorCtr="0">
          <a:noAutofit/>
        </a:bodyPr>
        <a:lstStyle/>
        <a:p>
          <a:pPr marL="114300" lvl="1" indent="-114300" algn="l" defTabSz="5778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300" kern="1200" dirty="0" smtClean="0"/>
            <a:t>지원하지 않는 파일 시스템의 예외처리를 위한 클래스</a:t>
          </a:r>
          <a:endParaRPr lang="en-US" sz="1300" kern="1200" dirty="0"/>
        </a:p>
      </dsp:txBody>
      <dsp:txXfrm>
        <a:off x="0" y="4973560"/>
        <a:ext cx="8676456" cy="624487"/>
      </dsp:txXfrm>
    </dsp:sp>
    <dsp:sp modelId="{589C5331-4539-4980-AF2A-D09984CC3C6C}">
      <dsp:nvSpPr>
        <dsp:cNvPr id="0" name=""/>
        <dsp:cNvSpPr/>
      </dsp:nvSpPr>
      <dsp:spPr>
        <a:xfrm>
          <a:off x="433822" y="4781680"/>
          <a:ext cx="6073519" cy="383760"/>
        </a:xfrm>
        <a:prstGeom prst="roundRect">
          <a:avLst/>
        </a:prstGeom>
        <a:solidFill>
          <a:schemeClr val="tx1">
            <a:lumMod val="75000"/>
            <a:lumOff val="25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9565" tIns="0" rIns="229565" bIns="0" numCol="1" spcCol="1270" anchor="ctr" anchorCtr="0">
          <a:noAutofit/>
        </a:bodyPr>
        <a:lstStyle/>
        <a:p>
          <a:pPr lvl="0" algn="l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300" kern="1200" dirty="0" smtClean="0"/>
            <a:t>class </a:t>
          </a:r>
          <a:r>
            <a:rPr lang="en-US" altLang="ko-KR" sz="1300" kern="1200" dirty="0" err="1" smtClean="0"/>
            <a:t>UnsupportedFileSystemError</a:t>
          </a:r>
          <a:r>
            <a:rPr lang="en-US" altLang="ko-KR" sz="1300" kern="1200" dirty="0" smtClean="0"/>
            <a:t>(Exception)</a:t>
          </a:r>
          <a:endParaRPr lang="en-US" sz="1300" kern="1200" dirty="0"/>
        </a:p>
      </dsp:txBody>
      <dsp:txXfrm>
        <a:off x="452556" y="4800414"/>
        <a:ext cx="6036051" cy="346292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B8C412-0D46-4ADF-9B9D-733C582124CB}">
      <dsp:nvSpPr>
        <dsp:cNvPr id="0" name=""/>
        <dsp:cNvSpPr/>
      </dsp:nvSpPr>
      <dsp:spPr>
        <a:xfrm>
          <a:off x="0" y="585711"/>
          <a:ext cx="8676456" cy="91271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73389" tIns="395732" rIns="673389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900" kern="1200" dirty="0" smtClean="0"/>
            <a:t>디스크의 파일 위치에 대한 포인터 목록을 확인하는 함수</a:t>
          </a:r>
          <a:endParaRPr lang="en-US" sz="1900" kern="1200" dirty="0"/>
        </a:p>
      </dsp:txBody>
      <dsp:txXfrm>
        <a:off x="0" y="585711"/>
        <a:ext cx="8676456" cy="912712"/>
      </dsp:txXfrm>
    </dsp:sp>
    <dsp:sp modelId="{63079766-616E-44DE-B2C4-EBFB205645D3}">
      <dsp:nvSpPr>
        <dsp:cNvPr id="0" name=""/>
        <dsp:cNvSpPr/>
      </dsp:nvSpPr>
      <dsp:spPr>
        <a:xfrm>
          <a:off x="433822" y="305271"/>
          <a:ext cx="6073519" cy="560880"/>
        </a:xfrm>
        <a:prstGeom prst="roundRect">
          <a:avLst/>
        </a:prstGeom>
        <a:solidFill>
          <a:schemeClr val="tx1">
            <a:lumMod val="75000"/>
            <a:lumOff val="25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9565" tIns="0" rIns="229565" bIns="0" numCol="1" spcCol="1270" anchor="ctr" anchorCtr="0">
          <a:noAutofit/>
        </a:bodyPr>
        <a:lstStyle/>
        <a:p>
          <a:pPr lvl="0" algn="l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900" kern="1200" dirty="0" err="1" smtClean="0"/>
            <a:t>get_extents</a:t>
          </a:r>
          <a:r>
            <a:rPr lang="en-US" altLang="ko-KR" sz="1900" kern="1200" dirty="0" smtClean="0"/>
            <a:t>(</a:t>
          </a:r>
          <a:r>
            <a:rPr lang="en-US" altLang="ko-KR" sz="1900" kern="1200" dirty="0" err="1" smtClean="0"/>
            <a:t>file_handle</a:t>
          </a:r>
          <a:r>
            <a:rPr lang="en-US" altLang="ko-KR" sz="1900" kern="1200" dirty="0" smtClean="0"/>
            <a:t>, </a:t>
          </a:r>
          <a:r>
            <a:rPr lang="en-US" altLang="ko-KR" sz="1900" kern="1200" dirty="0" err="1" smtClean="0"/>
            <a:t>translate_to_extents</a:t>
          </a:r>
          <a:r>
            <a:rPr lang="en-US" altLang="ko-KR" sz="1900" kern="1200" dirty="0" smtClean="0"/>
            <a:t>=True)</a:t>
          </a:r>
          <a:endParaRPr lang="en-US" sz="1900" kern="1200" dirty="0"/>
        </a:p>
      </dsp:txBody>
      <dsp:txXfrm>
        <a:off x="461202" y="332651"/>
        <a:ext cx="6018759" cy="506120"/>
      </dsp:txXfrm>
    </dsp:sp>
    <dsp:sp modelId="{6DDA6952-35DE-4AF2-95C5-F53D2D8B0DD1}">
      <dsp:nvSpPr>
        <dsp:cNvPr id="0" name=""/>
        <dsp:cNvSpPr/>
      </dsp:nvSpPr>
      <dsp:spPr>
        <a:xfrm>
          <a:off x="0" y="1881464"/>
          <a:ext cx="8676456" cy="91271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73389" tIns="395732" rIns="673389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900" kern="1200" dirty="0" smtClean="0"/>
            <a:t>파일을 디스크에 압축하도록 하는 함수</a:t>
          </a:r>
          <a:endParaRPr lang="en-US" sz="1900" kern="1200" dirty="0"/>
        </a:p>
      </dsp:txBody>
      <dsp:txXfrm>
        <a:off x="0" y="1881464"/>
        <a:ext cx="8676456" cy="912712"/>
      </dsp:txXfrm>
    </dsp:sp>
    <dsp:sp modelId="{473FAC66-B169-4D64-B60C-CEF47EA6678A}">
      <dsp:nvSpPr>
        <dsp:cNvPr id="0" name=""/>
        <dsp:cNvSpPr/>
      </dsp:nvSpPr>
      <dsp:spPr>
        <a:xfrm>
          <a:off x="433822" y="1601024"/>
          <a:ext cx="6073519" cy="560880"/>
        </a:xfrm>
        <a:prstGeom prst="roundRect">
          <a:avLst/>
        </a:prstGeom>
        <a:solidFill>
          <a:schemeClr val="tx1">
            <a:lumMod val="75000"/>
            <a:lumOff val="25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9565" tIns="0" rIns="229565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900" kern="1200" dirty="0" err="1" smtClean="0"/>
            <a:t>file_make_compressed</a:t>
          </a:r>
          <a:r>
            <a:rPr lang="en-US" altLang="ko-KR" sz="1900" kern="1200" dirty="0" smtClean="0"/>
            <a:t>(</a:t>
          </a:r>
          <a:r>
            <a:rPr lang="en-US" altLang="ko-KR" sz="1900" kern="1200" dirty="0" err="1" smtClean="0"/>
            <a:t>file_handle</a:t>
          </a:r>
          <a:r>
            <a:rPr lang="en-US" altLang="ko-KR" sz="1900" kern="1200" dirty="0" smtClean="0"/>
            <a:t>)</a:t>
          </a:r>
          <a:endParaRPr lang="en-US" sz="1900" kern="1200" dirty="0"/>
        </a:p>
      </dsp:txBody>
      <dsp:txXfrm>
        <a:off x="461202" y="1628404"/>
        <a:ext cx="6018759" cy="506120"/>
      </dsp:txXfrm>
    </dsp:sp>
    <dsp:sp modelId="{ADC6044C-990A-4390-B7CE-2C2C70ED51C9}">
      <dsp:nvSpPr>
        <dsp:cNvPr id="0" name=""/>
        <dsp:cNvSpPr/>
      </dsp:nvSpPr>
      <dsp:spPr>
        <a:xfrm>
          <a:off x="0" y="3177217"/>
          <a:ext cx="8676456" cy="91271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73389" tIns="395732" rIns="673389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900" kern="1200" dirty="0" smtClean="0"/>
            <a:t>파일을 나눠서 디스크에 나눠지게 만드는 함수</a:t>
          </a:r>
          <a:endParaRPr lang="en-US" sz="1900" kern="1200" dirty="0"/>
        </a:p>
      </dsp:txBody>
      <dsp:txXfrm>
        <a:off x="0" y="3177217"/>
        <a:ext cx="8676456" cy="912712"/>
      </dsp:txXfrm>
    </dsp:sp>
    <dsp:sp modelId="{8DA22448-2C23-4C4A-A2A3-AA8973A5272D}">
      <dsp:nvSpPr>
        <dsp:cNvPr id="0" name=""/>
        <dsp:cNvSpPr/>
      </dsp:nvSpPr>
      <dsp:spPr>
        <a:xfrm>
          <a:off x="433822" y="2896777"/>
          <a:ext cx="6073519" cy="560880"/>
        </a:xfrm>
        <a:prstGeom prst="roundRect">
          <a:avLst/>
        </a:prstGeom>
        <a:solidFill>
          <a:schemeClr val="tx1">
            <a:lumMod val="75000"/>
            <a:lumOff val="25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9565" tIns="0" rIns="229565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900" kern="1200" dirty="0" err="1" smtClean="0"/>
            <a:t>file_make_sparse</a:t>
          </a:r>
          <a:r>
            <a:rPr lang="en-US" altLang="ko-KR" sz="1900" kern="1200" dirty="0" smtClean="0"/>
            <a:t>(</a:t>
          </a:r>
          <a:r>
            <a:rPr lang="en-US" altLang="ko-KR" sz="1900" kern="1200" dirty="0" err="1" smtClean="0"/>
            <a:t>file_handle</a:t>
          </a:r>
          <a:r>
            <a:rPr lang="en-US" altLang="ko-KR" sz="1900" kern="1200" dirty="0" smtClean="0"/>
            <a:t>)</a:t>
          </a:r>
          <a:endParaRPr lang="en-US" sz="1900" kern="1200" dirty="0"/>
        </a:p>
      </dsp:txBody>
      <dsp:txXfrm>
        <a:off x="461202" y="2924157"/>
        <a:ext cx="6018759" cy="506120"/>
      </dsp:txXfrm>
    </dsp:sp>
    <dsp:sp modelId="{E687667D-2CAB-455D-816F-198CE4AD099B}">
      <dsp:nvSpPr>
        <dsp:cNvPr id="0" name=""/>
        <dsp:cNvSpPr/>
      </dsp:nvSpPr>
      <dsp:spPr>
        <a:xfrm>
          <a:off x="0" y="4472969"/>
          <a:ext cx="8676456" cy="912712"/>
        </a:xfrm>
        <a:prstGeom prst="rect">
          <a:avLst/>
        </a:pr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73389" tIns="395732" rIns="673389" bIns="135128" numCol="1" spcCol="1270" anchor="t" anchorCtr="0">
          <a:noAutofit/>
        </a:bodyPr>
        <a:lstStyle/>
        <a:p>
          <a:pPr marL="171450" lvl="1" indent="-171450" algn="l" defTabSz="8445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900" kern="1200" smtClean="0"/>
            <a:t> 파일의 내용을 </a:t>
          </a:r>
          <a:r>
            <a:rPr lang="en-US" altLang="en-US" sz="1900" kern="1200" smtClean="0"/>
            <a:t>null</a:t>
          </a:r>
          <a:r>
            <a:rPr lang="ko-KR" altLang="en-US" sz="1900" kern="1200" smtClean="0"/>
            <a:t>바이트로 초기화 하는 함수</a:t>
          </a:r>
          <a:endParaRPr lang="en-US" sz="1900" kern="1200" dirty="0"/>
        </a:p>
      </dsp:txBody>
      <dsp:txXfrm>
        <a:off x="0" y="4472969"/>
        <a:ext cx="8676456" cy="912712"/>
      </dsp:txXfrm>
    </dsp:sp>
    <dsp:sp modelId="{589C5331-4539-4980-AF2A-D09984CC3C6C}">
      <dsp:nvSpPr>
        <dsp:cNvPr id="0" name=""/>
        <dsp:cNvSpPr/>
      </dsp:nvSpPr>
      <dsp:spPr>
        <a:xfrm>
          <a:off x="433822" y="4192529"/>
          <a:ext cx="6073519" cy="560880"/>
        </a:xfrm>
        <a:prstGeom prst="roundRect">
          <a:avLst/>
        </a:prstGeom>
        <a:solidFill>
          <a:schemeClr val="tx1">
            <a:lumMod val="75000"/>
            <a:lumOff val="25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9565" tIns="0" rIns="229565" bIns="0" numCol="1" spcCol="1270" anchor="ctr" anchorCtr="0">
          <a:noAutofit/>
        </a:bodyPr>
        <a:lstStyle/>
        <a:p>
          <a:pPr lvl="0" algn="l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900" kern="1200" dirty="0" err="1" smtClean="0"/>
            <a:t>write_zero_fill</a:t>
          </a:r>
          <a:r>
            <a:rPr lang="en-US" altLang="ko-KR" sz="1900" kern="1200" dirty="0" smtClean="0"/>
            <a:t>(</a:t>
          </a:r>
          <a:r>
            <a:rPr lang="en-US" altLang="ko-KR" sz="1900" kern="1200" dirty="0" err="1" smtClean="0"/>
            <a:t>file_handle</a:t>
          </a:r>
          <a:r>
            <a:rPr lang="en-US" altLang="ko-KR" sz="1900" kern="1200" dirty="0" smtClean="0"/>
            <a:t>, </a:t>
          </a:r>
          <a:r>
            <a:rPr lang="en-US" altLang="ko-KR" sz="1900" kern="1200" dirty="0" err="1" smtClean="0"/>
            <a:t>write_length</a:t>
          </a:r>
          <a:r>
            <a:rPr lang="en-US" altLang="ko-KR" sz="1900" kern="1200" dirty="0" smtClean="0"/>
            <a:t>)</a:t>
          </a:r>
          <a:endParaRPr lang="en-US" sz="1900" kern="1200" dirty="0"/>
        </a:p>
      </dsp:txBody>
      <dsp:txXfrm>
        <a:off x="461202" y="4219909"/>
        <a:ext cx="6018759" cy="506120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B8C412-0D46-4ADF-9B9D-733C582124CB}">
      <dsp:nvSpPr>
        <dsp:cNvPr id="0" name=""/>
        <dsp:cNvSpPr/>
      </dsp:nvSpPr>
      <dsp:spPr>
        <a:xfrm>
          <a:off x="0" y="354524"/>
          <a:ext cx="8676456" cy="8646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73389" tIns="374904" rIns="673389" bIns="128016" numCol="1" spcCol="1270" anchor="t" anchorCtr="0">
          <a:noAutofit/>
        </a:bodyPr>
        <a:lstStyle/>
        <a:p>
          <a:pPr marL="171450" lvl="1" indent="-171450" algn="l" defTabSz="8001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800" kern="1200" dirty="0" smtClean="0"/>
            <a:t>현 유저가 파일을 소유하고 있는지를 반환한다</a:t>
          </a:r>
          <a:r>
            <a:rPr lang="en-US" altLang="ko-KR" sz="1800" kern="1200" dirty="0" smtClean="0"/>
            <a:t>.</a:t>
          </a:r>
          <a:endParaRPr lang="en-US" sz="1800" kern="1200" dirty="0"/>
        </a:p>
      </dsp:txBody>
      <dsp:txXfrm>
        <a:off x="0" y="354524"/>
        <a:ext cx="8676456" cy="864675"/>
      </dsp:txXfrm>
    </dsp:sp>
    <dsp:sp modelId="{63079766-616E-44DE-B2C4-EBFB205645D3}">
      <dsp:nvSpPr>
        <dsp:cNvPr id="0" name=""/>
        <dsp:cNvSpPr/>
      </dsp:nvSpPr>
      <dsp:spPr>
        <a:xfrm>
          <a:off x="433822" y="88844"/>
          <a:ext cx="6073519" cy="531360"/>
        </a:xfrm>
        <a:prstGeom prst="roundRect">
          <a:avLst/>
        </a:prstGeom>
        <a:solidFill>
          <a:schemeClr val="tx1">
            <a:lumMod val="75000"/>
            <a:lumOff val="25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9565" tIns="0" rIns="229565" bIns="0" numCol="1" spcCol="1270" anchor="ctr" anchorCtr="0">
          <a:noAutofit/>
        </a:bodyPr>
        <a:lstStyle/>
        <a:p>
          <a:pPr lvl="0" algn="l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ego_owner</a:t>
          </a:r>
          <a:endParaRPr lang="en-US" sz="1800" kern="1200" dirty="0"/>
        </a:p>
      </dsp:txBody>
      <dsp:txXfrm>
        <a:off x="459761" y="114783"/>
        <a:ext cx="6021641" cy="479482"/>
      </dsp:txXfrm>
    </dsp:sp>
    <dsp:sp modelId="{ADC6044C-990A-4390-B7CE-2C2C70ED51C9}">
      <dsp:nvSpPr>
        <dsp:cNvPr id="0" name=""/>
        <dsp:cNvSpPr/>
      </dsp:nvSpPr>
      <dsp:spPr>
        <a:xfrm>
          <a:off x="0" y="1582079"/>
          <a:ext cx="8676456" cy="12190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73389" tIns="374904" rIns="673389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800" kern="1200" dirty="0" smtClean="0"/>
            <a:t>시스템 플랫폼이 </a:t>
          </a:r>
          <a:r>
            <a:rPr lang="en-US" altLang="ko-KR" sz="1800" kern="1200" dirty="0" err="1" smtClean="0"/>
            <a:t>linux</a:t>
          </a:r>
          <a:r>
            <a:rPr lang="ko-KR" altLang="en-US" sz="1800" kern="1200" dirty="0" smtClean="0"/>
            <a:t>인지 </a:t>
          </a:r>
          <a:r>
            <a:rPr lang="en-US" altLang="ko-KR" sz="1800" kern="1200" dirty="0" err="1" smtClean="0"/>
            <a:t>freebsd</a:t>
          </a:r>
          <a:r>
            <a:rPr lang="ko-KR" altLang="en-US" sz="1800" kern="1200" dirty="0" smtClean="0"/>
            <a:t>인지 판별하여 해당 플랫폼에 해당하는 </a:t>
          </a:r>
          <a:r>
            <a:rPr lang="en-US" altLang="ko-KR" sz="1800" kern="1200" dirty="0" err="1" smtClean="0"/>
            <a:t>open_files</a:t>
          </a:r>
          <a:r>
            <a:rPr lang="en-US" altLang="ko-KR" sz="1800" kern="1200" dirty="0" smtClean="0"/>
            <a:t> </a:t>
          </a:r>
          <a:r>
            <a:rPr lang="ko-KR" altLang="en-US" sz="1800" kern="1200" dirty="0" err="1" smtClean="0"/>
            <a:t>메소드를</a:t>
          </a:r>
          <a:r>
            <a:rPr lang="ko-KR" altLang="en-US" sz="1800" kern="1200" dirty="0" smtClean="0"/>
            <a:t> 호출한다</a:t>
          </a:r>
          <a:r>
            <a:rPr lang="en-US" altLang="ko-KR" sz="1800" kern="1200" dirty="0" smtClean="0"/>
            <a:t>.</a:t>
          </a:r>
          <a:endParaRPr lang="en-US" sz="1800" kern="1200" dirty="0"/>
        </a:p>
      </dsp:txBody>
      <dsp:txXfrm>
        <a:off x="0" y="1582079"/>
        <a:ext cx="8676456" cy="1219050"/>
      </dsp:txXfrm>
    </dsp:sp>
    <dsp:sp modelId="{8DA22448-2C23-4C4A-A2A3-AA8973A5272D}">
      <dsp:nvSpPr>
        <dsp:cNvPr id="0" name=""/>
        <dsp:cNvSpPr/>
      </dsp:nvSpPr>
      <dsp:spPr>
        <a:xfrm>
          <a:off x="433822" y="1316399"/>
          <a:ext cx="6073519" cy="531360"/>
        </a:xfrm>
        <a:prstGeom prst="roundRect">
          <a:avLst/>
        </a:prstGeom>
        <a:solidFill>
          <a:schemeClr val="tx1">
            <a:lumMod val="75000"/>
            <a:lumOff val="25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9565" tIns="0" rIns="229565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open_files</a:t>
          </a:r>
          <a:r>
            <a:rPr lang="en-US" sz="1800" kern="1200" dirty="0" smtClean="0"/>
            <a:t> </a:t>
          </a:r>
          <a:endParaRPr lang="en-US" sz="1800" kern="1200" dirty="0"/>
        </a:p>
      </dsp:txBody>
      <dsp:txXfrm>
        <a:off x="459761" y="1342338"/>
        <a:ext cx="6021641" cy="479482"/>
      </dsp:txXfrm>
    </dsp:sp>
    <dsp:sp modelId="{F3278FAE-B7D4-45C3-A80A-FEA079561338}">
      <dsp:nvSpPr>
        <dsp:cNvPr id="0" name=""/>
        <dsp:cNvSpPr/>
      </dsp:nvSpPr>
      <dsp:spPr>
        <a:xfrm>
          <a:off x="0" y="3164009"/>
          <a:ext cx="8676456" cy="24381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73389" tIns="374904" rIns="673389" bIns="128016" numCol="1" spcCol="1270" anchor="t" anchorCtr="0">
          <a:noAutofit/>
        </a:bodyPr>
        <a:lstStyle/>
        <a:p>
          <a:pPr marL="171450" lvl="1" indent="-171450" algn="l" defTabSz="8001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err="1" smtClean="0"/>
            <a:t>파일이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활성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프로세스에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의해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열렸는지를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판별하는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은닉된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방법</a:t>
          </a:r>
          <a:endParaRPr lang="en-US" sz="1800" kern="1200" dirty="0"/>
        </a:p>
        <a:p>
          <a:pPr marL="342900" lvl="2" indent="-171450" algn="l" defTabSz="8001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-</a:t>
          </a:r>
          <a:r>
            <a:rPr lang="en-US" sz="1800" kern="1200" dirty="0" err="1" smtClean="0"/>
            <a:t>file_qualifies</a:t>
          </a:r>
          <a:r>
            <a:rPr lang="en-US" sz="1800" kern="1200" dirty="0" smtClean="0"/>
            <a:t> : </a:t>
          </a:r>
          <a:r>
            <a:rPr lang="en-US" sz="1800" kern="1200" dirty="0" err="1" smtClean="0"/>
            <a:t>파일명이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캐시에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접근하기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적합한지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판별하여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boolean으로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반환</a:t>
          </a:r>
          <a:endParaRPr lang="ko-KR" altLang="en-US" sz="1800" kern="1200" dirty="0"/>
        </a:p>
        <a:p>
          <a:pPr marL="342900" lvl="2" indent="-171450" algn="l" defTabSz="8001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800" kern="1200" dirty="0" smtClean="0"/>
            <a:t>-</a:t>
          </a:r>
          <a:r>
            <a:rPr lang="en-US" altLang="ko-KR" sz="1800" kern="1200" dirty="0" err="1" smtClean="0"/>
            <a:t>is_open</a:t>
          </a:r>
          <a:r>
            <a:rPr lang="en-US" altLang="ko-KR" sz="1800" kern="1200" dirty="0" smtClean="0"/>
            <a:t> : </a:t>
          </a:r>
          <a:r>
            <a:rPr lang="ko-KR" altLang="en-US" sz="1800" kern="1200" dirty="0" smtClean="0"/>
            <a:t>파일이 </a:t>
          </a:r>
          <a:r>
            <a:rPr lang="en-US" altLang="ko-KR" sz="1800" kern="1200" dirty="0" smtClean="0"/>
            <a:t>running </a:t>
          </a:r>
          <a:r>
            <a:rPr lang="ko-KR" altLang="en-US" sz="1800" kern="1200" dirty="0" smtClean="0"/>
            <a:t>프로세스에 의해 열렸는지 판별하여 </a:t>
          </a:r>
          <a:r>
            <a:rPr lang="en-US" altLang="ko-KR" sz="1800" kern="1200" dirty="0" err="1" smtClean="0"/>
            <a:t>boolean</a:t>
          </a:r>
          <a:r>
            <a:rPr lang="ko-KR" altLang="en-US" sz="1800" kern="1200" dirty="0" smtClean="0"/>
            <a:t>으로 반환</a:t>
          </a:r>
          <a:endParaRPr lang="ko-KR" altLang="en-US" sz="1800" kern="1200" dirty="0"/>
        </a:p>
      </dsp:txBody>
      <dsp:txXfrm>
        <a:off x="0" y="3164009"/>
        <a:ext cx="8676456" cy="2438100"/>
      </dsp:txXfrm>
    </dsp:sp>
    <dsp:sp modelId="{E895D26E-4917-453E-B912-E4571E714AA8}">
      <dsp:nvSpPr>
        <dsp:cNvPr id="0" name=""/>
        <dsp:cNvSpPr/>
      </dsp:nvSpPr>
      <dsp:spPr>
        <a:xfrm>
          <a:off x="433822" y="2898329"/>
          <a:ext cx="6073519" cy="531360"/>
        </a:xfrm>
        <a:prstGeom prst="roundRect">
          <a:avLst/>
        </a:prstGeom>
        <a:solidFill>
          <a:schemeClr val="tx1">
            <a:lumMod val="75000"/>
            <a:lumOff val="25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9565" tIns="0" rIns="229565" bIns="0" numCol="1" spcCol="1270" anchor="ctr" anchorCtr="0">
          <a:noAutofit/>
        </a:bodyPr>
        <a:lstStyle/>
        <a:p>
          <a:pPr lvl="0" algn="l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OpenFiles</a:t>
          </a:r>
          <a:r>
            <a:rPr lang="en-US" sz="1800" kern="1200" dirty="0" smtClean="0"/>
            <a:t> </a:t>
          </a:r>
          <a:r>
            <a:rPr lang="ko-KR" altLang="en-US" sz="1800" kern="1200" dirty="0" smtClean="0"/>
            <a:t>클래스 </a:t>
          </a:r>
          <a:endParaRPr lang="en-US" sz="1800" kern="1200" dirty="0"/>
        </a:p>
      </dsp:txBody>
      <dsp:txXfrm>
        <a:off x="459761" y="2924268"/>
        <a:ext cx="6021641" cy="479482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B8C412-0D46-4ADF-9B9D-733C582124CB}">
      <dsp:nvSpPr>
        <dsp:cNvPr id="0" name=""/>
        <dsp:cNvSpPr/>
      </dsp:nvSpPr>
      <dsp:spPr>
        <a:xfrm>
          <a:off x="0" y="347841"/>
          <a:ext cx="8676456" cy="100878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73389" tIns="437388" rIns="673389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2100" kern="1200" dirty="0" smtClean="0"/>
            <a:t>경로에 매개변수로 준 파일명이 존재하는지 판별한다</a:t>
          </a:r>
          <a:r>
            <a:rPr lang="en-US" altLang="ko-KR" sz="2100" kern="1200" dirty="0" smtClean="0"/>
            <a:t>.</a:t>
          </a:r>
          <a:endParaRPr lang="en-US" sz="2100" kern="1200" dirty="0"/>
        </a:p>
      </dsp:txBody>
      <dsp:txXfrm>
        <a:off x="0" y="347841"/>
        <a:ext cx="8676456" cy="1008787"/>
      </dsp:txXfrm>
    </dsp:sp>
    <dsp:sp modelId="{63079766-616E-44DE-B2C4-EBFB205645D3}">
      <dsp:nvSpPr>
        <dsp:cNvPr id="0" name=""/>
        <dsp:cNvSpPr/>
      </dsp:nvSpPr>
      <dsp:spPr>
        <a:xfrm>
          <a:off x="433822" y="37881"/>
          <a:ext cx="6073519" cy="619920"/>
        </a:xfrm>
        <a:prstGeom prst="roundRect">
          <a:avLst/>
        </a:prstGeom>
        <a:solidFill>
          <a:schemeClr val="tx1">
            <a:lumMod val="75000"/>
            <a:lumOff val="25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9565" tIns="0" rIns="229565" bIns="0" numCol="1" spcCol="1270" anchor="ctr" anchorCtr="0">
          <a:noAutofit/>
        </a:bodyPr>
        <a:lstStyle/>
        <a:p>
          <a:pPr lvl="0" algn="l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err="1" smtClean="0"/>
            <a:t>exists_in_path</a:t>
          </a:r>
          <a:r>
            <a:rPr lang="en-US" sz="2100" kern="1200" dirty="0" smtClean="0"/>
            <a:t> </a:t>
          </a:r>
          <a:endParaRPr lang="en-US" sz="2100" kern="1200" dirty="0"/>
        </a:p>
      </dsp:txBody>
      <dsp:txXfrm>
        <a:off x="464084" y="68143"/>
        <a:ext cx="6012995" cy="559396"/>
      </dsp:txXfrm>
    </dsp:sp>
    <dsp:sp modelId="{6DDA6952-35DE-4AF2-95C5-F53D2D8B0DD1}">
      <dsp:nvSpPr>
        <dsp:cNvPr id="0" name=""/>
        <dsp:cNvSpPr/>
      </dsp:nvSpPr>
      <dsp:spPr>
        <a:xfrm>
          <a:off x="0" y="1779989"/>
          <a:ext cx="8676456" cy="100878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73389" tIns="437388" rIns="673389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2100" kern="1200" dirty="0" smtClean="0"/>
            <a:t>해당 파일이 실행 가능한지를 반환한다</a:t>
          </a:r>
          <a:r>
            <a:rPr lang="en-US" altLang="ko-KR" sz="2100" kern="1200" dirty="0" smtClean="0"/>
            <a:t>.</a:t>
          </a:r>
          <a:endParaRPr lang="en-US" sz="2100" kern="1200" dirty="0"/>
        </a:p>
      </dsp:txBody>
      <dsp:txXfrm>
        <a:off x="0" y="1779989"/>
        <a:ext cx="8676456" cy="1008787"/>
      </dsp:txXfrm>
    </dsp:sp>
    <dsp:sp modelId="{473FAC66-B169-4D64-B60C-CEF47EA6678A}">
      <dsp:nvSpPr>
        <dsp:cNvPr id="0" name=""/>
        <dsp:cNvSpPr/>
      </dsp:nvSpPr>
      <dsp:spPr>
        <a:xfrm>
          <a:off x="433822" y="1470029"/>
          <a:ext cx="6073519" cy="619920"/>
        </a:xfrm>
        <a:prstGeom prst="roundRect">
          <a:avLst/>
        </a:prstGeom>
        <a:solidFill>
          <a:schemeClr val="tx1">
            <a:lumMod val="75000"/>
            <a:lumOff val="25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9565" tIns="0" rIns="229565" bIns="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err="1" smtClean="0"/>
            <a:t>exe_exists</a:t>
          </a:r>
          <a:r>
            <a:rPr lang="en-US" sz="2100" kern="1200" dirty="0" smtClean="0"/>
            <a:t> </a:t>
          </a:r>
          <a:endParaRPr lang="en-US" sz="2100" kern="1200" dirty="0"/>
        </a:p>
      </dsp:txBody>
      <dsp:txXfrm>
        <a:off x="464084" y="1500291"/>
        <a:ext cx="6012995" cy="559396"/>
      </dsp:txXfrm>
    </dsp:sp>
    <dsp:sp modelId="{F3278FAE-B7D4-45C3-A80A-FEA079561338}">
      <dsp:nvSpPr>
        <dsp:cNvPr id="0" name=""/>
        <dsp:cNvSpPr/>
      </dsp:nvSpPr>
      <dsp:spPr>
        <a:xfrm>
          <a:off x="0" y="3212136"/>
          <a:ext cx="8676456" cy="100878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73389" tIns="437388" rIns="673389" bIns="149352" numCol="1" spcCol="1270" anchor="t" anchorCtr="0">
          <a:noAutofit/>
        </a:bodyPr>
        <a:lstStyle/>
        <a:p>
          <a:pPr marL="228600" lvl="1" indent="-228600" algn="l" defTabSz="9334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2100" kern="1200" dirty="0" smtClean="0"/>
            <a:t>적용 가능할 시 확장된 </a:t>
          </a:r>
          <a:r>
            <a:rPr lang="ko-KR" altLang="en-US" sz="2100" kern="1200" dirty="0" err="1" smtClean="0"/>
            <a:t>윈도우즈</a:t>
          </a:r>
          <a:r>
            <a:rPr lang="ko-KR" altLang="en-US" sz="2100" kern="1200" dirty="0" smtClean="0"/>
            <a:t> 경로명을 반환한다</a:t>
          </a:r>
          <a:r>
            <a:rPr lang="en-US" altLang="ko-KR" sz="2100" kern="1200" dirty="0" smtClean="0"/>
            <a:t>.</a:t>
          </a:r>
          <a:endParaRPr lang="en-US" sz="2100" kern="1200" dirty="0"/>
        </a:p>
      </dsp:txBody>
      <dsp:txXfrm>
        <a:off x="0" y="3212136"/>
        <a:ext cx="8676456" cy="1008787"/>
      </dsp:txXfrm>
    </dsp:sp>
    <dsp:sp modelId="{E895D26E-4917-453E-B912-E4571E714AA8}">
      <dsp:nvSpPr>
        <dsp:cNvPr id="0" name=""/>
        <dsp:cNvSpPr/>
      </dsp:nvSpPr>
      <dsp:spPr>
        <a:xfrm>
          <a:off x="433822" y="2902176"/>
          <a:ext cx="6073519" cy="619920"/>
        </a:xfrm>
        <a:prstGeom prst="roundRect">
          <a:avLst/>
        </a:prstGeom>
        <a:solidFill>
          <a:schemeClr val="tx1">
            <a:lumMod val="75000"/>
            <a:lumOff val="25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9565" tIns="0" rIns="229565" bIns="0" numCol="1" spcCol="1270" anchor="ctr" anchorCtr="0">
          <a:noAutofit/>
        </a:bodyPr>
        <a:lstStyle/>
        <a:p>
          <a:pPr lvl="0" algn="l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err="1" smtClean="0"/>
            <a:t>extended_path</a:t>
          </a:r>
          <a:r>
            <a:rPr lang="en-US" sz="2100" kern="1200" dirty="0" smtClean="0"/>
            <a:t> </a:t>
          </a:r>
          <a:endParaRPr lang="en-US" sz="2100" kern="1200" dirty="0"/>
        </a:p>
      </dsp:txBody>
      <dsp:txXfrm>
        <a:off x="464084" y="2932438"/>
        <a:ext cx="6012995" cy="559396"/>
      </dsp:txXfrm>
    </dsp:sp>
    <dsp:sp modelId="{B7D7BF13-A266-4145-A77A-92D3070A19C8}">
      <dsp:nvSpPr>
        <dsp:cNvPr id="0" name=""/>
        <dsp:cNvSpPr/>
      </dsp:nvSpPr>
      <dsp:spPr>
        <a:xfrm>
          <a:off x="0" y="4644284"/>
          <a:ext cx="8676456" cy="100878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73389" tIns="437388" rIns="673389" bIns="149352" numCol="1" spcCol="1270" anchor="t" anchorCtr="0">
          <a:noAutofit/>
        </a:bodyPr>
        <a:lstStyle/>
        <a:p>
          <a:pPr marL="228600" lvl="1" indent="-228600" algn="l" defTabSz="9334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2100" kern="1200" dirty="0" smtClean="0"/>
            <a:t>남은 저장공간을 </a:t>
          </a:r>
          <a:r>
            <a:rPr lang="en-US" altLang="ko-KR" sz="2100" kern="1200" dirty="0" smtClean="0"/>
            <a:t>byte</a:t>
          </a:r>
          <a:r>
            <a:rPr lang="ko-KR" altLang="en-US" sz="2100" kern="1200" dirty="0" smtClean="0"/>
            <a:t>로 반환한다</a:t>
          </a:r>
          <a:r>
            <a:rPr lang="en-US" altLang="ko-KR" sz="2100" kern="1200" dirty="0" smtClean="0"/>
            <a:t>.</a:t>
          </a:r>
          <a:endParaRPr lang="en-US" sz="2100" kern="1200" dirty="0"/>
        </a:p>
      </dsp:txBody>
      <dsp:txXfrm>
        <a:off x="0" y="4644284"/>
        <a:ext cx="8676456" cy="1008787"/>
      </dsp:txXfrm>
    </dsp:sp>
    <dsp:sp modelId="{B9FC34E2-3E29-4A69-BF17-612BEF5CE971}">
      <dsp:nvSpPr>
        <dsp:cNvPr id="0" name=""/>
        <dsp:cNvSpPr/>
      </dsp:nvSpPr>
      <dsp:spPr>
        <a:xfrm>
          <a:off x="433822" y="4334324"/>
          <a:ext cx="6073519" cy="619920"/>
        </a:xfrm>
        <a:prstGeom prst="roundRect">
          <a:avLst/>
        </a:prstGeom>
        <a:solidFill>
          <a:schemeClr val="tx1">
            <a:lumMod val="75000"/>
            <a:lumOff val="25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9565" tIns="0" rIns="229565" bIns="0" numCol="1" spcCol="1270" anchor="ctr" anchorCtr="0">
          <a:noAutofit/>
        </a:bodyPr>
        <a:lstStyle/>
        <a:p>
          <a:pPr lvl="0" algn="l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err="1" smtClean="0"/>
            <a:t>free_space</a:t>
          </a:r>
          <a:endParaRPr lang="en-US" sz="2100" kern="1200" dirty="0"/>
        </a:p>
      </dsp:txBody>
      <dsp:txXfrm>
        <a:off x="464084" y="4364586"/>
        <a:ext cx="6012995" cy="559396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B8C412-0D46-4ADF-9B9D-733C582124CB}">
      <dsp:nvSpPr>
        <dsp:cNvPr id="0" name=""/>
        <dsp:cNvSpPr/>
      </dsp:nvSpPr>
      <dsp:spPr>
        <a:xfrm>
          <a:off x="0" y="347841"/>
          <a:ext cx="8676456" cy="1008787"/>
        </a:xfrm>
        <a:prstGeom prst="rect">
          <a:avLst/>
        </a:prstGeom>
        <a:solidFill>
          <a:schemeClr val="bg1"/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73389" tIns="437388" rIns="673389" bIns="149352" numCol="1" spcCol="1270" anchor="t" anchorCtr="0">
          <a:noAutofit/>
        </a:bodyPr>
        <a:lstStyle/>
        <a:p>
          <a:pPr marL="228600" lvl="1" indent="-228600" algn="l" defTabSz="9334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2100" kern="1200" smtClean="0"/>
            <a:t>최신 </a:t>
          </a:r>
          <a:r>
            <a:rPr lang="en-US" altLang="en-US" sz="2100" kern="1200" smtClean="0"/>
            <a:t>wunapp2.ini file</a:t>
          </a:r>
          <a:r>
            <a:rPr lang="ko-KR" altLang="en-US" sz="2100" kern="1200" smtClean="0"/>
            <a:t>을 다운로드 하는 함수</a:t>
          </a:r>
          <a:endParaRPr lang="en-US" sz="2100" kern="1200" dirty="0"/>
        </a:p>
      </dsp:txBody>
      <dsp:txXfrm>
        <a:off x="0" y="347841"/>
        <a:ext cx="8676456" cy="1008787"/>
      </dsp:txXfrm>
    </dsp:sp>
    <dsp:sp modelId="{63079766-616E-44DE-B2C4-EBFB205645D3}">
      <dsp:nvSpPr>
        <dsp:cNvPr id="0" name=""/>
        <dsp:cNvSpPr/>
      </dsp:nvSpPr>
      <dsp:spPr>
        <a:xfrm>
          <a:off x="433822" y="37881"/>
          <a:ext cx="6073519" cy="619920"/>
        </a:xfrm>
        <a:prstGeom prst="roundRect">
          <a:avLst/>
        </a:prstGeom>
        <a:solidFill>
          <a:schemeClr val="tx1">
            <a:lumMod val="75000"/>
            <a:lumOff val="25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9565" tIns="0" rIns="229565" bIns="0" numCol="1" spcCol="1270" anchor="ctr" anchorCtr="0">
          <a:noAutofit/>
        </a:bodyPr>
        <a:lstStyle/>
        <a:p>
          <a:pPr lvl="0" algn="l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100" kern="1200" dirty="0" smtClean="0"/>
            <a:t>update_winapp2</a:t>
          </a:r>
          <a:endParaRPr lang="en-US" sz="2100" kern="1200" dirty="0"/>
        </a:p>
      </dsp:txBody>
      <dsp:txXfrm>
        <a:off x="464084" y="68143"/>
        <a:ext cx="6012995" cy="559396"/>
      </dsp:txXfrm>
    </dsp:sp>
    <dsp:sp modelId="{6DDA6952-35DE-4AF2-95C5-F53D2D8B0DD1}">
      <dsp:nvSpPr>
        <dsp:cNvPr id="0" name=""/>
        <dsp:cNvSpPr/>
      </dsp:nvSpPr>
      <dsp:spPr>
        <a:xfrm>
          <a:off x="0" y="1779989"/>
          <a:ext cx="8676456" cy="100878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73389" tIns="437388" rIns="673389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2100" kern="1200" dirty="0" smtClean="0"/>
            <a:t>사용자의 문자열을 반환하는 함수</a:t>
          </a:r>
          <a:endParaRPr lang="en-US" sz="2100" kern="1200" dirty="0"/>
        </a:p>
      </dsp:txBody>
      <dsp:txXfrm>
        <a:off x="0" y="1779989"/>
        <a:ext cx="8676456" cy="1008787"/>
      </dsp:txXfrm>
    </dsp:sp>
    <dsp:sp modelId="{473FAC66-B169-4D64-B60C-CEF47EA6678A}">
      <dsp:nvSpPr>
        <dsp:cNvPr id="0" name=""/>
        <dsp:cNvSpPr/>
      </dsp:nvSpPr>
      <dsp:spPr>
        <a:xfrm>
          <a:off x="433822" y="1470029"/>
          <a:ext cx="6073519" cy="619920"/>
        </a:xfrm>
        <a:prstGeom prst="roundRect">
          <a:avLst/>
        </a:prstGeom>
        <a:solidFill>
          <a:schemeClr val="tx1">
            <a:lumMod val="75000"/>
            <a:lumOff val="25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9565" tIns="0" rIns="229565" bIns="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100" kern="1200" dirty="0" err="1" smtClean="0"/>
            <a:t>user_agent</a:t>
          </a:r>
          <a:r>
            <a:rPr lang="en-US" altLang="ko-KR" sz="2100" kern="1200" dirty="0" smtClean="0"/>
            <a:t>()</a:t>
          </a:r>
          <a:endParaRPr lang="en-US" sz="2100" kern="1200" dirty="0"/>
        </a:p>
      </dsp:txBody>
      <dsp:txXfrm>
        <a:off x="464084" y="1500291"/>
        <a:ext cx="6012995" cy="559396"/>
      </dsp:txXfrm>
    </dsp:sp>
    <dsp:sp modelId="{ADC6044C-990A-4390-B7CE-2C2C70ED51C9}">
      <dsp:nvSpPr>
        <dsp:cNvPr id="0" name=""/>
        <dsp:cNvSpPr/>
      </dsp:nvSpPr>
      <dsp:spPr>
        <a:xfrm>
          <a:off x="0" y="3212136"/>
          <a:ext cx="8676456" cy="100878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73389" tIns="437388" rIns="673389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2100" kern="1200" dirty="0" smtClean="0"/>
            <a:t>업데이트에 버전번호와 </a:t>
          </a:r>
          <a:r>
            <a:rPr lang="en-US" altLang="en-US" sz="2100" kern="1200" dirty="0" smtClean="0"/>
            <a:t>URL</a:t>
          </a:r>
          <a:r>
            <a:rPr lang="ko-KR" altLang="en-US" sz="2100" kern="1200" dirty="0" smtClean="0"/>
            <a:t>이 포함되게 하는 함수</a:t>
          </a:r>
          <a:endParaRPr lang="en-US" sz="2100" kern="1200" dirty="0"/>
        </a:p>
      </dsp:txBody>
      <dsp:txXfrm>
        <a:off x="0" y="3212136"/>
        <a:ext cx="8676456" cy="1008787"/>
      </dsp:txXfrm>
    </dsp:sp>
    <dsp:sp modelId="{8DA22448-2C23-4C4A-A2A3-AA8973A5272D}">
      <dsp:nvSpPr>
        <dsp:cNvPr id="0" name=""/>
        <dsp:cNvSpPr/>
      </dsp:nvSpPr>
      <dsp:spPr>
        <a:xfrm>
          <a:off x="433822" y="2902176"/>
          <a:ext cx="6073519" cy="619920"/>
        </a:xfrm>
        <a:prstGeom prst="roundRect">
          <a:avLst/>
        </a:prstGeom>
        <a:solidFill>
          <a:schemeClr val="tx1">
            <a:lumMod val="75000"/>
            <a:lumOff val="25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9565" tIns="0" rIns="229565" bIns="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100" kern="1200" dirty="0" err="1" smtClean="0"/>
            <a:t>update_dialog</a:t>
          </a:r>
          <a:r>
            <a:rPr lang="en-US" altLang="ko-KR" sz="2100" kern="1200" dirty="0" smtClean="0"/>
            <a:t>(parent, updates)</a:t>
          </a:r>
          <a:endParaRPr lang="en-US" sz="2100" kern="1200" dirty="0"/>
        </a:p>
      </dsp:txBody>
      <dsp:txXfrm>
        <a:off x="464084" y="2932438"/>
        <a:ext cx="6012995" cy="559396"/>
      </dsp:txXfrm>
    </dsp:sp>
    <dsp:sp modelId="{F3278FAE-B7D4-45C3-A80A-FEA079561338}">
      <dsp:nvSpPr>
        <dsp:cNvPr id="0" name=""/>
        <dsp:cNvSpPr/>
      </dsp:nvSpPr>
      <dsp:spPr>
        <a:xfrm>
          <a:off x="0" y="4644284"/>
          <a:ext cx="8676456" cy="1008787"/>
        </a:xfrm>
        <a:prstGeom prst="rect">
          <a:avLst/>
        </a:prstGeom>
        <a:solidFill>
          <a:schemeClr val="bg1"/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73389" tIns="437388" rIns="673389" bIns="149352" numCol="1" spcCol="1270" anchor="t" anchorCtr="0">
          <a:noAutofit/>
        </a:bodyPr>
        <a:lstStyle/>
        <a:p>
          <a:pPr marL="228600" lvl="1" indent="-228600" algn="l" defTabSz="9334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2100" kern="1200" smtClean="0"/>
            <a:t>인터넷을 통해 업데이트를 확인하는 메소드</a:t>
          </a:r>
          <a:endParaRPr lang="en-US" sz="2100" kern="1200" dirty="0"/>
        </a:p>
      </dsp:txBody>
      <dsp:txXfrm>
        <a:off x="0" y="4644284"/>
        <a:ext cx="8676456" cy="1008787"/>
      </dsp:txXfrm>
    </dsp:sp>
    <dsp:sp modelId="{E895D26E-4917-453E-B912-E4571E714AA8}">
      <dsp:nvSpPr>
        <dsp:cNvPr id="0" name=""/>
        <dsp:cNvSpPr/>
      </dsp:nvSpPr>
      <dsp:spPr>
        <a:xfrm>
          <a:off x="433822" y="4334324"/>
          <a:ext cx="6073519" cy="619920"/>
        </a:xfrm>
        <a:prstGeom prst="roundRect">
          <a:avLst/>
        </a:prstGeom>
        <a:solidFill>
          <a:schemeClr val="tx1">
            <a:lumMod val="75000"/>
            <a:lumOff val="25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9565" tIns="0" rIns="229565" bIns="0" numCol="1" spcCol="1270" anchor="ctr" anchorCtr="0">
          <a:noAutofit/>
        </a:bodyPr>
        <a:lstStyle/>
        <a:p>
          <a:pPr lvl="0" algn="l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100" kern="1200" dirty="0" err="1" smtClean="0"/>
            <a:t>check_updates</a:t>
          </a:r>
          <a:endParaRPr lang="en-US" sz="2100" kern="1200" dirty="0"/>
        </a:p>
      </dsp:txBody>
      <dsp:txXfrm>
        <a:off x="464084" y="4364586"/>
        <a:ext cx="6012995" cy="559396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B8C412-0D46-4ADF-9B9D-733C582124CB}">
      <dsp:nvSpPr>
        <dsp:cNvPr id="0" name=""/>
        <dsp:cNvSpPr/>
      </dsp:nvSpPr>
      <dsp:spPr>
        <a:xfrm>
          <a:off x="0" y="695556"/>
          <a:ext cx="8676456" cy="453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73389" tIns="333248" rIns="673389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en-US" sz="2000" kern="1200" dirty="0" smtClean="0"/>
            <a:t>__</a:t>
          </a:r>
          <a:r>
            <a:rPr lang="en-US" altLang="en-US" sz="2000" kern="1200" dirty="0" err="1" smtClean="0"/>
            <a:t>init</a:t>
          </a:r>
          <a:r>
            <a:rPr lang="en-US" altLang="en-US" sz="2000" kern="1200" dirty="0" smtClean="0"/>
            <a:t>__(self, </a:t>
          </a:r>
          <a:r>
            <a:rPr lang="en-US" altLang="en-US" sz="2000" kern="1200" dirty="0" err="1" smtClean="0"/>
            <a:t>ui</a:t>
          </a:r>
          <a:r>
            <a:rPr lang="en-US" altLang="en-US" sz="2000" kern="1200" dirty="0" smtClean="0"/>
            <a:t>, </a:t>
          </a:r>
          <a:r>
            <a:rPr lang="en-US" altLang="en-US" sz="2000" kern="1200" dirty="0" err="1" smtClean="0"/>
            <a:t>really_delete</a:t>
          </a:r>
          <a:r>
            <a:rPr lang="en-US" altLang="en-US" sz="2000" kern="1200" dirty="0" smtClean="0"/>
            <a:t>, operations)</a:t>
          </a:r>
          <a:endParaRPr lang="en-US" sz="2000" kern="1200" dirty="0"/>
        </a:p>
        <a:p>
          <a:pPr marL="457200" lvl="2" indent="-228600" algn="l" defTabSz="8890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en-US" sz="2000" kern="1200" dirty="0" smtClean="0"/>
            <a:t>-Worker</a:t>
          </a:r>
          <a:r>
            <a:rPr lang="ko-KR" altLang="en-US" sz="2000" kern="1200" dirty="0" smtClean="0"/>
            <a:t>를 생성하는 함수</a:t>
          </a:r>
        </a:p>
        <a:p>
          <a:pPr marL="228600" lvl="1" indent="-228600" algn="l" defTabSz="8890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en-US" sz="2000" kern="1200" dirty="0" err="1" smtClean="0"/>
            <a:t>print_exception</a:t>
          </a:r>
          <a:r>
            <a:rPr lang="en-US" altLang="en-US" sz="2000" kern="1200" dirty="0" smtClean="0"/>
            <a:t>(self, operation)</a:t>
          </a:r>
          <a:endParaRPr lang="ko-KR" altLang="en-US" sz="2000" kern="1200" dirty="0" smtClean="0"/>
        </a:p>
        <a:p>
          <a:pPr marL="457200" lvl="2" indent="-228600" algn="l" defTabSz="8890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2000" kern="1200" dirty="0" smtClean="0"/>
            <a:t>-</a:t>
          </a:r>
          <a:r>
            <a:rPr lang="ko-KR" altLang="en-US" sz="2000" kern="1200" dirty="0" smtClean="0"/>
            <a:t>예외를 보여주는 함수</a:t>
          </a:r>
        </a:p>
        <a:p>
          <a:pPr marL="228600" lvl="1" indent="-228600" algn="l" defTabSz="8890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en-US" sz="2000" kern="1200" dirty="0" smtClean="0"/>
            <a:t>run(self)</a:t>
          </a:r>
          <a:endParaRPr lang="ko-KR" altLang="en-US" sz="2000" kern="1200" dirty="0" smtClean="0"/>
        </a:p>
        <a:p>
          <a:pPr marL="457200" lvl="2" indent="-228600" algn="l" defTabSz="8890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en-US" sz="2000" kern="1200" dirty="0" smtClean="0"/>
            <a:t>-cleaning</a:t>
          </a:r>
          <a:r>
            <a:rPr lang="ko-KR" altLang="en-US" sz="2000" kern="1200" dirty="0" smtClean="0"/>
            <a:t>을 수행하는 함수</a:t>
          </a:r>
        </a:p>
        <a:p>
          <a:pPr marL="228600" lvl="1" indent="-228600" algn="l" defTabSz="8890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en-US" sz="2000" kern="1200" dirty="0" err="1" smtClean="0"/>
            <a:t>run_operations</a:t>
          </a:r>
          <a:r>
            <a:rPr lang="en-US" altLang="en-US" sz="2000" kern="1200" dirty="0" smtClean="0"/>
            <a:t>(self, </a:t>
          </a:r>
          <a:r>
            <a:rPr lang="en-US" altLang="en-US" sz="2000" kern="1200" dirty="0" err="1" smtClean="0"/>
            <a:t>my_operations</a:t>
          </a:r>
          <a:r>
            <a:rPr lang="en-US" altLang="en-US" sz="2000" kern="1200" dirty="0" smtClean="0"/>
            <a:t>)</a:t>
          </a:r>
          <a:endParaRPr lang="ko-KR" altLang="en-US" sz="2000" kern="1200" dirty="0" smtClean="0"/>
        </a:p>
        <a:p>
          <a:pPr marL="457200" lvl="2" indent="-228600" algn="l" defTabSz="8890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2000" kern="1200" dirty="0" smtClean="0"/>
            <a:t>-</a:t>
          </a:r>
          <a:r>
            <a:rPr lang="ko-KR" altLang="en-US" sz="2000" kern="1200" dirty="0" smtClean="0"/>
            <a:t>일련의 작업을 실행</a:t>
          </a:r>
          <a:r>
            <a:rPr lang="en-US" altLang="en-US" sz="2000" kern="1200" dirty="0" smtClean="0"/>
            <a:t>(</a:t>
          </a:r>
          <a:r>
            <a:rPr lang="ko-KR" altLang="en-US" sz="2000" kern="1200" dirty="0" smtClean="0"/>
            <a:t>일반</a:t>
          </a:r>
          <a:r>
            <a:rPr lang="en-US" altLang="en-US" sz="2000" kern="1200" dirty="0" smtClean="0"/>
            <a:t>, </a:t>
          </a:r>
          <a:r>
            <a:rPr lang="ko-KR" altLang="en-US" sz="2000" kern="1200" dirty="0" smtClean="0"/>
            <a:t>메모리</a:t>
          </a:r>
          <a:r>
            <a:rPr lang="en-US" altLang="en-US" sz="2000" kern="1200" dirty="0" smtClean="0"/>
            <a:t>, </a:t>
          </a:r>
          <a:r>
            <a:rPr lang="ko-KR" altLang="en-US" sz="2000" kern="1200" dirty="0" smtClean="0"/>
            <a:t>여유디스크 공간</a:t>
          </a:r>
          <a:r>
            <a:rPr lang="en-US" altLang="en-US" sz="2000" kern="1200" dirty="0" smtClean="0"/>
            <a:t>)</a:t>
          </a:r>
          <a:r>
            <a:rPr lang="ko-KR" altLang="en-US" sz="2000" kern="1200" dirty="0" smtClean="0"/>
            <a:t>을 하는 함수</a:t>
          </a:r>
        </a:p>
      </dsp:txBody>
      <dsp:txXfrm>
        <a:off x="0" y="695556"/>
        <a:ext cx="8676456" cy="4536000"/>
      </dsp:txXfrm>
    </dsp:sp>
    <dsp:sp modelId="{63079766-616E-44DE-B2C4-EBFB205645D3}">
      <dsp:nvSpPr>
        <dsp:cNvPr id="0" name=""/>
        <dsp:cNvSpPr/>
      </dsp:nvSpPr>
      <dsp:spPr>
        <a:xfrm>
          <a:off x="433822" y="459396"/>
          <a:ext cx="6073519" cy="472320"/>
        </a:xfrm>
        <a:prstGeom prst="roundRect">
          <a:avLst/>
        </a:prstGeom>
        <a:solidFill>
          <a:schemeClr val="tx1">
            <a:lumMod val="75000"/>
            <a:lumOff val="25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9565" tIns="0" rIns="229565" bIns="0" numCol="1" spcCol="1270" anchor="ctr" anchorCtr="0">
          <a:noAutofit/>
        </a:bodyPr>
        <a:lstStyle/>
        <a:p>
          <a:pPr lvl="0" algn="l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smtClean="0"/>
            <a:t>Worker </a:t>
          </a:r>
          <a:r>
            <a:rPr lang="ko-KR" altLang="ko-KR" sz="1600" kern="1200" dirty="0" smtClean="0"/>
            <a:t>클래스</a:t>
          </a:r>
          <a:r>
            <a:rPr lang="en-US" altLang="ko-KR" sz="1600" kern="1200" dirty="0" smtClean="0"/>
            <a:t> - </a:t>
          </a:r>
          <a:r>
            <a:rPr lang="ko-KR" altLang="ko-KR" sz="1600" kern="1200" dirty="0" err="1" smtClean="0"/>
            <a:t>미리보기</a:t>
          </a:r>
          <a:r>
            <a:rPr lang="ko-KR" altLang="ko-KR" sz="1600" kern="1200" dirty="0" smtClean="0"/>
            <a:t> 또는 삭제 작업 수행하는 클래스</a:t>
          </a:r>
          <a:endParaRPr lang="en-US" sz="1600" kern="1200" dirty="0"/>
        </a:p>
      </dsp:txBody>
      <dsp:txXfrm>
        <a:off x="456879" y="482453"/>
        <a:ext cx="6027405" cy="4262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B8C412-0D46-4ADF-9B9D-733C582124CB}">
      <dsp:nvSpPr>
        <dsp:cNvPr id="0" name=""/>
        <dsp:cNvSpPr/>
      </dsp:nvSpPr>
      <dsp:spPr>
        <a:xfrm>
          <a:off x="0" y="225621"/>
          <a:ext cx="8676456" cy="6725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73389" tIns="291592" rIns="673389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400" kern="1200" dirty="0" smtClean="0"/>
            <a:t>사용자에게 폴더를 선택하도록 한다</a:t>
          </a:r>
          <a:r>
            <a:rPr lang="en-US" altLang="ko-KR" sz="1400" kern="1200" dirty="0" smtClean="0"/>
            <a:t>. </a:t>
          </a:r>
          <a:r>
            <a:rPr lang="ko-KR" altLang="en-US" sz="1400" kern="1200" dirty="0" smtClean="0"/>
            <a:t>잘못된 경로 또는 경로가 없는 경우 반환 처리한다</a:t>
          </a:r>
          <a:r>
            <a:rPr lang="en-US" altLang="ko-KR" sz="1400" kern="1200" dirty="0" smtClean="0"/>
            <a:t>.</a:t>
          </a:r>
          <a:endParaRPr lang="en-US" sz="1400" kern="1200" dirty="0"/>
        </a:p>
      </dsp:txBody>
      <dsp:txXfrm>
        <a:off x="0" y="225621"/>
        <a:ext cx="8676456" cy="672525"/>
      </dsp:txXfrm>
    </dsp:sp>
    <dsp:sp modelId="{63079766-616E-44DE-B2C4-EBFB205645D3}">
      <dsp:nvSpPr>
        <dsp:cNvPr id="0" name=""/>
        <dsp:cNvSpPr/>
      </dsp:nvSpPr>
      <dsp:spPr>
        <a:xfrm>
          <a:off x="433822" y="18981"/>
          <a:ext cx="6073519" cy="413280"/>
        </a:xfrm>
        <a:prstGeom prst="roundRect">
          <a:avLst/>
        </a:prstGeom>
        <a:solidFill>
          <a:schemeClr val="tx1">
            <a:lumMod val="75000"/>
            <a:lumOff val="25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9565" tIns="0" rIns="229565" bIns="0" numCol="1" spcCol="1270" anchor="ctr" anchorCtr="0">
          <a:noAutofit/>
        </a:bodyPr>
        <a:lstStyle/>
        <a:p>
          <a:pPr lvl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kern="1200" dirty="0" err="1" smtClean="0"/>
            <a:t>browse_folder</a:t>
          </a:r>
          <a:endParaRPr lang="en-US" sz="1400" kern="1200" dirty="0"/>
        </a:p>
      </dsp:txBody>
      <dsp:txXfrm>
        <a:off x="453997" y="39156"/>
        <a:ext cx="6033169" cy="372930"/>
      </dsp:txXfrm>
    </dsp:sp>
    <dsp:sp modelId="{6DDA6952-35DE-4AF2-95C5-F53D2D8B0DD1}">
      <dsp:nvSpPr>
        <dsp:cNvPr id="0" name=""/>
        <dsp:cNvSpPr/>
      </dsp:nvSpPr>
      <dsp:spPr>
        <a:xfrm>
          <a:off x="0" y="1180386"/>
          <a:ext cx="8676456" cy="6725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73389" tIns="291592" rIns="673389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400" kern="1200" dirty="0" smtClean="0"/>
            <a:t>사용자에게 단일 파일을 선택하도록 한다</a:t>
          </a:r>
          <a:r>
            <a:rPr lang="en-US" altLang="ko-KR" sz="1400" kern="1200" dirty="0" smtClean="0"/>
            <a:t>.</a:t>
          </a:r>
          <a:endParaRPr lang="en-US" sz="1400" kern="1200" dirty="0"/>
        </a:p>
      </dsp:txBody>
      <dsp:txXfrm>
        <a:off x="0" y="1180386"/>
        <a:ext cx="8676456" cy="672525"/>
      </dsp:txXfrm>
    </dsp:sp>
    <dsp:sp modelId="{473FAC66-B169-4D64-B60C-CEF47EA6678A}">
      <dsp:nvSpPr>
        <dsp:cNvPr id="0" name=""/>
        <dsp:cNvSpPr/>
      </dsp:nvSpPr>
      <dsp:spPr>
        <a:xfrm>
          <a:off x="433822" y="973746"/>
          <a:ext cx="6073519" cy="413280"/>
        </a:xfrm>
        <a:prstGeom prst="roundRect">
          <a:avLst/>
        </a:prstGeom>
        <a:solidFill>
          <a:schemeClr val="tx1">
            <a:lumMod val="75000"/>
            <a:lumOff val="25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9565" tIns="0" rIns="229565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kern="1200" dirty="0" err="1" smtClean="0"/>
            <a:t>browse_file</a:t>
          </a:r>
          <a:endParaRPr lang="en-US" sz="1400" kern="1200" dirty="0"/>
        </a:p>
      </dsp:txBody>
      <dsp:txXfrm>
        <a:off x="453997" y="993921"/>
        <a:ext cx="6033169" cy="372930"/>
      </dsp:txXfrm>
    </dsp:sp>
    <dsp:sp modelId="{ADC6044C-990A-4390-B7CE-2C2C70ED51C9}">
      <dsp:nvSpPr>
        <dsp:cNvPr id="0" name=""/>
        <dsp:cNvSpPr/>
      </dsp:nvSpPr>
      <dsp:spPr>
        <a:xfrm>
          <a:off x="0" y="2135152"/>
          <a:ext cx="8676456" cy="6725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73389" tIns="291592" rIns="673389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400" kern="1200" dirty="0" smtClean="0"/>
            <a:t>사용자에게 삭제할 파일을 여러 개 선택하도록 한다</a:t>
          </a:r>
          <a:r>
            <a:rPr lang="en-US" altLang="ko-KR" sz="1400" kern="1200" dirty="0" smtClean="0"/>
            <a:t>.</a:t>
          </a:r>
          <a:endParaRPr lang="en-US" sz="1400" kern="1200" dirty="0"/>
        </a:p>
      </dsp:txBody>
      <dsp:txXfrm>
        <a:off x="0" y="2135152"/>
        <a:ext cx="8676456" cy="672525"/>
      </dsp:txXfrm>
    </dsp:sp>
    <dsp:sp modelId="{8DA22448-2C23-4C4A-A2A3-AA8973A5272D}">
      <dsp:nvSpPr>
        <dsp:cNvPr id="0" name=""/>
        <dsp:cNvSpPr/>
      </dsp:nvSpPr>
      <dsp:spPr>
        <a:xfrm>
          <a:off x="433822" y="1928512"/>
          <a:ext cx="6073519" cy="413280"/>
        </a:xfrm>
        <a:prstGeom prst="roundRect">
          <a:avLst/>
        </a:prstGeom>
        <a:solidFill>
          <a:schemeClr val="tx1">
            <a:lumMod val="75000"/>
            <a:lumOff val="25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9565" tIns="0" rIns="229565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kern="1200" dirty="0" err="1" smtClean="0"/>
            <a:t>browse_files</a:t>
          </a:r>
          <a:endParaRPr lang="en-US" sz="1400" kern="1200" dirty="0"/>
        </a:p>
      </dsp:txBody>
      <dsp:txXfrm>
        <a:off x="453997" y="1948687"/>
        <a:ext cx="6033169" cy="372930"/>
      </dsp:txXfrm>
    </dsp:sp>
    <dsp:sp modelId="{F3278FAE-B7D4-45C3-A80A-FEA079561338}">
      <dsp:nvSpPr>
        <dsp:cNvPr id="0" name=""/>
        <dsp:cNvSpPr/>
      </dsp:nvSpPr>
      <dsp:spPr>
        <a:xfrm>
          <a:off x="0" y="3089917"/>
          <a:ext cx="8676456" cy="6725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73389" tIns="291592" rIns="673389" bIns="99568" numCol="1" spcCol="1270" anchor="t" anchorCtr="0">
          <a:noAutofit/>
        </a:bodyPr>
        <a:lstStyle/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400" kern="1200" smtClean="0"/>
            <a:t>파일 삭제 시 다시 한 번 확인하는 대화 상자를 출력한다</a:t>
          </a:r>
          <a:r>
            <a:rPr lang="en-US" altLang="ko-KR" sz="1400" kern="1200" smtClean="0"/>
            <a:t>.</a:t>
          </a:r>
          <a:endParaRPr lang="en-US" sz="1400" kern="1200" dirty="0"/>
        </a:p>
      </dsp:txBody>
      <dsp:txXfrm>
        <a:off x="0" y="3089917"/>
        <a:ext cx="8676456" cy="672525"/>
      </dsp:txXfrm>
    </dsp:sp>
    <dsp:sp modelId="{E895D26E-4917-453E-B912-E4571E714AA8}">
      <dsp:nvSpPr>
        <dsp:cNvPr id="0" name=""/>
        <dsp:cNvSpPr/>
      </dsp:nvSpPr>
      <dsp:spPr>
        <a:xfrm>
          <a:off x="433822" y="2883277"/>
          <a:ext cx="6073519" cy="413280"/>
        </a:xfrm>
        <a:prstGeom prst="roundRect">
          <a:avLst/>
        </a:prstGeom>
        <a:solidFill>
          <a:schemeClr val="tx1">
            <a:lumMod val="75000"/>
            <a:lumOff val="25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9565" tIns="0" rIns="229565" bIns="0" numCol="1" spcCol="1270" anchor="ctr" anchorCtr="0">
          <a:noAutofit/>
        </a:bodyPr>
        <a:lstStyle/>
        <a:p>
          <a:pPr lvl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kern="1200" dirty="0" err="1" smtClean="0"/>
            <a:t>delete_confirmation_dialog</a:t>
          </a:r>
          <a:endParaRPr lang="en-US" sz="1400" kern="1200" dirty="0"/>
        </a:p>
      </dsp:txBody>
      <dsp:txXfrm>
        <a:off x="453997" y="2903452"/>
        <a:ext cx="6033169" cy="372930"/>
      </dsp:txXfrm>
    </dsp:sp>
    <dsp:sp modelId="{E2A0643A-CBBD-47A4-B0F5-1B941BFF7199}">
      <dsp:nvSpPr>
        <dsp:cNvPr id="0" name=""/>
        <dsp:cNvSpPr/>
      </dsp:nvSpPr>
      <dsp:spPr>
        <a:xfrm>
          <a:off x="0" y="4044682"/>
          <a:ext cx="8676456" cy="6725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73389" tIns="291592" rIns="673389" bIns="99568" numCol="1" spcCol="1270" anchor="t" anchorCtr="0">
          <a:noAutofit/>
        </a:bodyPr>
        <a:lstStyle/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400" kern="1200" smtClean="0"/>
            <a:t>GTK+ </a:t>
          </a:r>
          <a:r>
            <a:rPr lang="ko-KR" altLang="en-US" sz="1400" kern="1200" smtClean="0"/>
            <a:t>대화 상자 기능들을 사용하기 편하도록 묶어서 반환한다</a:t>
          </a:r>
          <a:r>
            <a:rPr lang="en-US" altLang="ko-KR" sz="1400" kern="1200" smtClean="0"/>
            <a:t>.</a:t>
          </a:r>
          <a:endParaRPr lang="en-US" sz="1400" kern="1200" dirty="0"/>
        </a:p>
      </dsp:txBody>
      <dsp:txXfrm>
        <a:off x="0" y="4044682"/>
        <a:ext cx="8676456" cy="672525"/>
      </dsp:txXfrm>
    </dsp:sp>
    <dsp:sp modelId="{D294E0A4-9C40-49F6-9544-FD8222A2AF78}">
      <dsp:nvSpPr>
        <dsp:cNvPr id="0" name=""/>
        <dsp:cNvSpPr/>
      </dsp:nvSpPr>
      <dsp:spPr>
        <a:xfrm>
          <a:off x="433822" y="3838042"/>
          <a:ext cx="6073519" cy="413280"/>
        </a:xfrm>
        <a:prstGeom prst="roundRect">
          <a:avLst/>
        </a:prstGeom>
        <a:solidFill>
          <a:schemeClr val="tx1">
            <a:lumMod val="75000"/>
            <a:lumOff val="25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9565" tIns="0" rIns="229565" bIns="0" numCol="1" spcCol="1270" anchor="ctr" anchorCtr="0">
          <a:noAutofit/>
        </a:bodyPr>
        <a:lstStyle/>
        <a:p>
          <a:pPr lvl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kern="1200" dirty="0" err="1" smtClean="0"/>
            <a:t>message_dialog</a:t>
          </a:r>
          <a:endParaRPr lang="en-US" sz="1400" kern="1200" dirty="0"/>
        </a:p>
      </dsp:txBody>
      <dsp:txXfrm>
        <a:off x="453997" y="3858217"/>
        <a:ext cx="6033169" cy="372930"/>
      </dsp:txXfrm>
    </dsp:sp>
    <dsp:sp modelId="{AFBF7B8E-FB10-4400-AEF3-9A429522EB39}">
      <dsp:nvSpPr>
        <dsp:cNvPr id="0" name=""/>
        <dsp:cNvSpPr/>
      </dsp:nvSpPr>
      <dsp:spPr>
        <a:xfrm>
          <a:off x="0" y="4999447"/>
          <a:ext cx="8676456" cy="6725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73389" tIns="291592" rIns="673389" bIns="99568" numCol="1" spcCol="1270" anchor="t" anchorCtr="0">
          <a:noAutofit/>
        </a:bodyPr>
        <a:lstStyle/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400" kern="1200" dirty="0" smtClean="0"/>
            <a:t>HTTP URL</a:t>
          </a:r>
          <a:r>
            <a:rPr lang="ko-KR" altLang="en-US" sz="1400" kern="1200" dirty="0" smtClean="0"/>
            <a:t>이 웹 브라우저로 열리도록 권한을 준 뒤 실행한다</a:t>
          </a:r>
          <a:endParaRPr lang="en-US" sz="1400" kern="1200" dirty="0"/>
        </a:p>
      </dsp:txBody>
      <dsp:txXfrm>
        <a:off x="0" y="4999447"/>
        <a:ext cx="8676456" cy="672525"/>
      </dsp:txXfrm>
    </dsp:sp>
    <dsp:sp modelId="{18B708AA-A599-484C-B865-4B8321D404B2}">
      <dsp:nvSpPr>
        <dsp:cNvPr id="0" name=""/>
        <dsp:cNvSpPr/>
      </dsp:nvSpPr>
      <dsp:spPr>
        <a:xfrm>
          <a:off x="433822" y="4792807"/>
          <a:ext cx="6073519" cy="413280"/>
        </a:xfrm>
        <a:prstGeom prst="roundRect">
          <a:avLst/>
        </a:prstGeom>
        <a:solidFill>
          <a:schemeClr val="tx1">
            <a:lumMod val="75000"/>
            <a:lumOff val="25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9565" tIns="0" rIns="229565" bIns="0" numCol="1" spcCol="1270" anchor="ctr" anchorCtr="0">
          <a:noAutofit/>
        </a:bodyPr>
        <a:lstStyle/>
        <a:p>
          <a:pPr lvl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kern="1200" dirty="0" err="1" smtClean="0"/>
            <a:t>open_url</a:t>
          </a:r>
          <a:endParaRPr lang="en-US" sz="1400" kern="1200" dirty="0"/>
        </a:p>
      </dsp:txBody>
      <dsp:txXfrm>
        <a:off x="453997" y="4812982"/>
        <a:ext cx="6033169" cy="37293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B8C412-0D46-4ADF-9B9D-733C582124CB}">
      <dsp:nvSpPr>
        <dsp:cNvPr id="0" name=""/>
        <dsp:cNvSpPr/>
      </dsp:nvSpPr>
      <dsp:spPr>
        <a:xfrm>
          <a:off x="0" y="396937"/>
          <a:ext cx="8676456" cy="7685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73389" tIns="333248" rIns="673389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600" kern="1200" dirty="0" err="1" smtClean="0"/>
            <a:t>콜백</a:t>
          </a:r>
          <a:r>
            <a:rPr lang="ko-KR" altLang="en-US" sz="1600" kern="1200" dirty="0" smtClean="0"/>
            <a:t> 기능을 하는 </a:t>
          </a:r>
          <a:r>
            <a:rPr lang="ko-KR" altLang="en-US" sz="1600" kern="1200" dirty="0" err="1" smtClean="0"/>
            <a:t>토글</a:t>
          </a:r>
          <a:r>
            <a:rPr lang="ko-KR" altLang="en-US" sz="1600" kern="1200" dirty="0" smtClean="0"/>
            <a:t> 옵션 키</a:t>
          </a:r>
          <a:endParaRPr lang="en-US" sz="1600" kern="1200" dirty="0"/>
        </a:p>
      </dsp:txBody>
      <dsp:txXfrm>
        <a:off x="0" y="396937"/>
        <a:ext cx="8676456" cy="768599"/>
      </dsp:txXfrm>
    </dsp:sp>
    <dsp:sp modelId="{63079766-616E-44DE-B2C4-EBFB205645D3}">
      <dsp:nvSpPr>
        <dsp:cNvPr id="0" name=""/>
        <dsp:cNvSpPr/>
      </dsp:nvSpPr>
      <dsp:spPr>
        <a:xfrm>
          <a:off x="433822" y="160777"/>
          <a:ext cx="6073519" cy="472320"/>
        </a:xfrm>
        <a:prstGeom prst="roundRect">
          <a:avLst/>
        </a:prstGeom>
        <a:solidFill>
          <a:schemeClr val="tx1">
            <a:lumMod val="75000"/>
            <a:lumOff val="25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9565" tIns="0" rIns="229565" bIns="0" numCol="1" spcCol="1270" anchor="ctr" anchorCtr="0">
          <a:noAutofit/>
        </a:bodyPr>
        <a:lstStyle/>
        <a:p>
          <a:pPr lvl="0" algn="l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smtClean="0"/>
            <a:t>__</a:t>
          </a:r>
          <a:r>
            <a:rPr lang="en-US" altLang="ko-KR" sz="1600" kern="1200" dirty="0" err="1" smtClean="0"/>
            <a:t>toggle_callback</a:t>
          </a:r>
          <a:r>
            <a:rPr lang="en-US" altLang="ko-KR" sz="1600" kern="1200" dirty="0" smtClean="0"/>
            <a:t> </a:t>
          </a:r>
          <a:endParaRPr lang="en-US" sz="1600" kern="1200" dirty="0"/>
        </a:p>
      </dsp:txBody>
      <dsp:txXfrm>
        <a:off x="456879" y="183834"/>
        <a:ext cx="6027405" cy="426206"/>
      </dsp:txXfrm>
    </dsp:sp>
    <dsp:sp modelId="{6DDA6952-35DE-4AF2-95C5-F53D2D8B0DD1}">
      <dsp:nvSpPr>
        <dsp:cNvPr id="0" name=""/>
        <dsp:cNvSpPr/>
      </dsp:nvSpPr>
      <dsp:spPr>
        <a:xfrm>
          <a:off x="0" y="1488096"/>
          <a:ext cx="8676456" cy="7685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73389" tIns="333248" rIns="673389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600" kern="1200" dirty="0" smtClean="0"/>
            <a:t>일반적인 페이지를 구성하는 </a:t>
          </a:r>
          <a:r>
            <a:rPr lang="ko-KR" altLang="en-US" sz="1600" kern="1200" dirty="0" err="1" smtClean="0"/>
            <a:t>위젯</a:t>
          </a:r>
          <a:endParaRPr lang="en-US" sz="1600" kern="1200" dirty="0"/>
        </a:p>
      </dsp:txBody>
      <dsp:txXfrm>
        <a:off x="0" y="1488096"/>
        <a:ext cx="8676456" cy="768599"/>
      </dsp:txXfrm>
    </dsp:sp>
    <dsp:sp modelId="{473FAC66-B169-4D64-B60C-CEF47EA6678A}">
      <dsp:nvSpPr>
        <dsp:cNvPr id="0" name=""/>
        <dsp:cNvSpPr/>
      </dsp:nvSpPr>
      <dsp:spPr>
        <a:xfrm>
          <a:off x="433822" y="1251937"/>
          <a:ext cx="6073519" cy="472320"/>
        </a:xfrm>
        <a:prstGeom prst="roundRect">
          <a:avLst/>
        </a:prstGeom>
        <a:solidFill>
          <a:schemeClr val="tx1">
            <a:lumMod val="75000"/>
            <a:lumOff val="25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9565" tIns="0" rIns="229565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smtClean="0"/>
            <a:t>__</a:t>
          </a:r>
          <a:r>
            <a:rPr lang="en-US" altLang="ko-KR" sz="1600" kern="1200" dirty="0" err="1" smtClean="0"/>
            <a:t>general_page</a:t>
          </a:r>
          <a:r>
            <a:rPr lang="en-US" altLang="ko-KR" sz="1600" kern="1200" dirty="0" smtClean="0"/>
            <a:t> </a:t>
          </a:r>
          <a:endParaRPr lang="en-US" sz="1600" kern="1200" dirty="0"/>
        </a:p>
      </dsp:txBody>
      <dsp:txXfrm>
        <a:off x="456879" y="1274994"/>
        <a:ext cx="6027405" cy="426206"/>
      </dsp:txXfrm>
    </dsp:sp>
    <dsp:sp modelId="{ADC6044C-990A-4390-B7CE-2C2C70ED51C9}">
      <dsp:nvSpPr>
        <dsp:cNvPr id="0" name=""/>
        <dsp:cNvSpPr/>
      </dsp:nvSpPr>
      <dsp:spPr>
        <a:xfrm>
          <a:off x="0" y="2579256"/>
          <a:ext cx="8676456" cy="7685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73389" tIns="333248" rIns="673389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600" kern="1200" dirty="0" smtClean="0"/>
            <a:t>드라이브 페이지를 구성하는 </a:t>
          </a:r>
          <a:r>
            <a:rPr lang="ko-KR" altLang="en-US" sz="1600" kern="1200" dirty="0" err="1" smtClean="0"/>
            <a:t>위젯</a:t>
          </a:r>
          <a:endParaRPr lang="en-US" sz="1600" kern="1200" dirty="0"/>
        </a:p>
      </dsp:txBody>
      <dsp:txXfrm>
        <a:off x="0" y="2579256"/>
        <a:ext cx="8676456" cy="768599"/>
      </dsp:txXfrm>
    </dsp:sp>
    <dsp:sp modelId="{8DA22448-2C23-4C4A-A2A3-AA8973A5272D}">
      <dsp:nvSpPr>
        <dsp:cNvPr id="0" name=""/>
        <dsp:cNvSpPr/>
      </dsp:nvSpPr>
      <dsp:spPr>
        <a:xfrm>
          <a:off x="433822" y="2343096"/>
          <a:ext cx="6073519" cy="472320"/>
        </a:xfrm>
        <a:prstGeom prst="roundRect">
          <a:avLst/>
        </a:prstGeom>
        <a:solidFill>
          <a:schemeClr val="tx1">
            <a:lumMod val="75000"/>
            <a:lumOff val="25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9565" tIns="0" rIns="229565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smtClean="0"/>
            <a:t>__</a:t>
          </a:r>
          <a:r>
            <a:rPr lang="en-US" altLang="ko-KR" sz="1600" kern="1200" dirty="0" err="1" smtClean="0"/>
            <a:t>drives_page</a:t>
          </a:r>
          <a:r>
            <a:rPr lang="en-US" altLang="ko-KR" sz="1600" kern="1200" dirty="0" smtClean="0"/>
            <a:t> </a:t>
          </a:r>
          <a:endParaRPr lang="en-US" sz="1600" kern="1200" dirty="0"/>
        </a:p>
      </dsp:txBody>
      <dsp:txXfrm>
        <a:off x="456879" y="2366153"/>
        <a:ext cx="6027405" cy="426206"/>
      </dsp:txXfrm>
    </dsp:sp>
    <dsp:sp modelId="{F3278FAE-B7D4-45C3-A80A-FEA079561338}">
      <dsp:nvSpPr>
        <dsp:cNvPr id="0" name=""/>
        <dsp:cNvSpPr/>
      </dsp:nvSpPr>
      <dsp:spPr>
        <a:xfrm>
          <a:off x="0" y="3670416"/>
          <a:ext cx="8676456" cy="7685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73389" tIns="333248" rIns="673389" bIns="113792" numCol="1" spcCol="1270" anchor="t" anchorCtr="0">
          <a:noAutofit/>
        </a:bodyPr>
        <a:lstStyle/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600" kern="1200" dirty="0" smtClean="0"/>
            <a:t>언어 페이지를 구성하는 </a:t>
          </a:r>
          <a:r>
            <a:rPr lang="ko-KR" altLang="en-US" sz="1600" kern="1200" dirty="0" err="1" smtClean="0"/>
            <a:t>위젯</a:t>
          </a:r>
          <a:endParaRPr lang="en-US" sz="1600" kern="1200" dirty="0"/>
        </a:p>
      </dsp:txBody>
      <dsp:txXfrm>
        <a:off x="0" y="3670416"/>
        <a:ext cx="8676456" cy="768599"/>
      </dsp:txXfrm>
    </dsp:sp>
    <dsp:sp modelId="{E895D26E-4917-453E-B912-E4571E714AA8}">
      <dsp:nvSpPr>
        <dsp:cNvPr id="0" name=""/>
        <dsp:cNvSpPr/>
      </dsp:nvSpPr>
      <dsp:spPr>
        <a:xfrm>
          <a:off x="433822" y="3434256"/>
          <a:ext cx="6073519" cy="472320"/>
        </a:xfrm>
        <a:prstGeom prst="roundRect">
          <a:avLst/>
        </a:prstGeom>
        <a:solidFill>
          <a:schemeClr val="tx1">
            <a:lumMod val="75000"/>
            <a:lumOff val="25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9565" tIns="0" rIns="229565" bIns="0" numCol="1" spcCol="1270" anchor="ctr" anchorCtr="0">
          <a:noAutofit/>
        </a:bodyPr>
        <a:lstStyle/>
        <a:p>
          <a:pPr lvl="0" algn="l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smtClean="0"/>
            <a:t>__</a:t>
          </a:r>
          <a:r>
            <a:rPr lang="en-US" altLang="ko-KR" sz="1600" kern="1200" dirty="0" err="1" smtClean="0"/>
            <a:t>languages_page</a:t>
          </a:r>
          <a:r>
            <a:rPr lang="en-US" altLang="ko-KR" sz="1600" kern="1200" dirty="0" smtClean="0"/>
            <a:t> </a:t>
          </a:r>
          <a:endParaRPr lang="en-US" sz="1600" kern="1200" dirty="0"/>
        </a:p>
      </dsp:txBody>
      <dsp:txXfrm>
        <a:off x="456879" y="3457313"/>
        <a:ext cx="6027405" cy="426206"/>
      </dsp:txXfrm>
    </dsp:sp>
    <dsp:sp modelId="{E2A0643A-CBBD-47A4-B0F5-1B941BFF7199}">
      <dsp:nvSpPr>
        <dsp:cNvPr id="0" name=""/>
        <dsp:cNvSpPr/>
      </dsp:nvSpPr>
      <dsp:spPr>
        <a:xfrm>
          <a:off x="0" y="4761576"/>
          <a:ext cx="8676456" cy="7685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73389" tIns="333248" rIns="673389" bIns="113792" numCol="1" spcCol="1270" anchor="t" anchorCtr="0">
          <a:noAutofit/>
        </a:bodyPr>
        <a:lstStyle/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600" kern="1200" dirty="0" smtClean="0"/>
            <a:t>파일 및 폴더 목록을 포함하는 </a:t>
          </a:r>
          <a:r>
            <a:rPr lang="ko-KR" altLang="en-US" sz="1600" kern="1200" dirty="0" err="1" smtClean="0"/>
            <a:t>위젯</a:t>
          </a:r>
          <a:endParaRPr lang="en-US" sz="1600" kern="1200" dirty="0"/>
        </a:p>
      </dsp:txBody>
      <dsp:txXfrm>
        <a:off x="0" y="4761576"/>
        <a:ext cx="8676456" cy="768599"/>
      </dsp:txXfrm>
    </dsp:sp>
    <dsp:sp modelId="{D294E0A4-9C40-49F6-9544-FD8222A2AF78}">
      <dsp:nvSpPr>
        <dsp:cNvPr id="0" name=""/>
        <dsp:cNvSpPr/>
      </dsp:nvSpPr>
      <dsp:spPr>
        <a:xfrm>
          <a:off x="433822" y="4525416"/>
          <a:ext cx="6073519" cy="472320"/>
        </a:xfrm>
        <a:prstGeom prst="roundRect">
          <a:avLst/>
        </a:prstGeom>
        <a:solidFill>
          <a:schemeClr val="tx1">
            <a:lumMod val="75000"/>
            <a:lumOff val="25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9565" tIns="0" rIns="229565" bIns="0" numCol="1" spcCol="1270" anchor="ctr" anchorCtr="0">
          <a:noAutofit/>
        </a:bodyPr>
        <a:lstStyle/>
        <a:p>
          <a:pPr lvl="0" algn="l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smtClean="0"/>
            <a:t>__</a:t>
          </a:r>
          <a:r>
            <a:rPr lang="en-US" altLang="ko-KR" sz="1600" kern="1200" dirty="0" err="1" smtClean="0"/>
            <a:t>location_page</a:t>
          </a:r>
          <a:r>
            <a:rPr lang="en-US" altLang="ko-KR" sz="1600" kern="1200" dirty="0" smtClean="0"/>
            <a:t> </a:t>
          </a:r>
          <a:endParaRPr lang="en-US" sz="1600" kern="1200" dirty="0"/>
        </a:p>
      </dsp:txBody>
      <dsp:txXfrm>
        <a:off x="456879" y="4548473"/>
        <a:ext cx="6027405" cy="42620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DA6952-35DE-4AF2-95C5-F53D2D8B0DD1}">
      <dsp:nvSpPr>
        <dsp:cNvPr id="0" name=""/>
        <dsp:cNvSpPr/>
      </dsp:nvSpPr>
      <dsp:spPr>
        <a:xfrm>
          <a:off x="0" y="347841"/>
          <a:ext cx="8676456" cy="100878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73389" tIns="437388" rIns="673389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2100" kern="1200" dirty="0" smtClean="0"/>
            <a:t>개별 청소 작업을 수행하기 위한 추상 기본 클래스</a:t>
          </a:r>
          <a:r>
            <a:rPr lang="en-US" altLang="ko-KR" sz="2100" kern="1200" dirty="0" smtClean="0"/>
            <a:t>.</a:t>
          </a:r>
          <a:endParaRPr lang="en-US" sz="2100" kern="1200" dirty="0"/>
        </a:p>
      </dsp:txBody>
      <dsp:txXfrm>
        <a:off x="0" y="347841"/>
        <a:ext cx="8676456" cy="1008787"/>
      </dsp:txXfrm>
    </dsp:sp>
    <dsp:sp modelId="{473FAC66-B169-4D64-B60C-CEF47EA6678A}">
      <dsp:nvSpPr>
        <dsp:cNvPr id="0" name=""/>
        <dsp:cNvSpPr/>
      </dsp:nvSpPr>
      <dsp:spPr>
        <a:xfrm>
          <a:off x="433822" y="37881"/>
          <a:ext cx="6073519" cy="619920"/>
        </a:xfrm>
        <a:prstGeom prst="roundRect">
          <a:avLst/>
        </a:prstGeom>
        <a:solidFill>
          <a:schemeClr val="tx1">
            <a:lumMod val="75000"/>
            <a:lumOff val="25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9565" tIns="0" rIns="229565" bIns="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err="1" smtClean="0"/>
            <a:t>ActionProvider</a:t>
          </a:r>
          <a:endParaRPr lang="en-US" sz="2100" kern="1200" dirty="0"/>
        </a:p>
      </dsp:txBody>
      <dsp:txXfrm>
        <a:off x="464084" y="68143"/>
        <a:ext cx="6012995" cy="559396"/>
      </dsp:txXfrm>
    </dsp:sp>
    <dsp:sp modelId="{E2A0643A-CBBD-47A4-B0F5-1B941BFF7199}">
      <dsp:nvSpPr>
        <dsp:cNvPr id="0" name=""/>
        <dsp:cNvSpPr/>
      </dsp:nvSpPr>
      <dsp:spPr>
        <a:xfrm>
          <a:off x="0" y="1779989"/>
          <a:ext cx="8676456" cy="100878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73389" tIns="437388" rIns="673389" bIns="149352" numCol="1" spcCol="1270" anchor="t" anchorCtr="0">
          <a:noAutofit/>
        </a:bodyPr>
        <a:lstStyle/>
        <a:p>
          <a:pPr marL="228600" lvl="1" indent="-228600" algn="l" defTabSz="9334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2100" kern="1200" dirty="0" err="1" smtClean="0"/>
            <a:t>윈도우즈</a:t>
          </a:r>
          <a:r>
            <a:rPr lang="ko-KR" altLang="en-US" sz="2100" kern="1200" dirty="0" smtClean="0"/>
            <a:t> </a:t>
          </a:r>
          <a:r>
            <a:rPr lang="ko-KR" altLang="en-US" sz="2100" kern="1200" dirty="0" err="1" smtClean="0"/>
            <a:t>레지스트리</a:t>
          </a:r>
          <a:r>
            <a:rPr lang="ko-KR" altLang="en-US" sz="2100" kern="1200" dirty="0" smtClean="0"/>
            <a:t> 정리 작업</a:t>
          </a:r>
          <a:endParaRPr lang="en-US" sz="2100" kern="1200" dirty="0"/>
        </a:p>
      </dsp:txBody>
      <dsp:txXfrm>
        <a:off x="0" y="1779989"/>
        <a:ext cx="8676456" cy="1008787"/>
      </dsp:txXfrm>
    </dsp:sp>
    <dsp:sp modelId="{D294E0A4-9C40-49F6-9544-FD8222A2AF78}">
      <dsp:nvSpPr>
        <dsp:cNvPr id="0" name=""/>
        <dsp:cNvSpPr/>
      </dsp:nvSpPr>
      <dsp:spPr>
        <a:xfrm>
          <a:off x="433822" y="1470029"/>
          <a:ext cx="6073519" cy="619920"/>
        </a:xfrm>
        <a:prstGeom prst="roundRect">
          <a:avLst/>
        </a:prstGeom>
        <a:solidFill>
          <a:schemeClr val="tx1">
            <a:lumMod val="75000"/>
            <a:lumOff val="25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9565" tIns="0" rIns="229565" bIns="0" numCol="1" spcCol="1270" anchor="ctr" anchorCtr="0">
          <a:noAutofit/>
        </a:bodyPr>
        <a:lstStyle/>
        <a:p>
          <a:pPr lvl="0" algn="l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err="1" smtClean="0"/>
            <a:t>WinShellChangeNotify</a:t>
          </a:r>
          <a:endParaRPr lang="en-US" sz="2100" kern="1200" dirty="0"/>
        </a:p>
      </dsp:txBody>
      <dsp:txXfrm>
        <a:off x="464084" y="1500291"/>
        <a:ext cx="6012995" cy="559396"/>
      </dsp:txXfrm>
    </dsp:sp>
    <dsp:sp modelId="{AFBF7B8E-FB10-4400-AEF3-9A429522EB39}">
      <dsp:nvSpPr>
        <dsp:cNvPr id="0" name=""/>
        <dsp:cNvSpPr/>
      </dsp:nvSpPr>
      <dsp:spPr>
        <a:xfrm>
          <a:off x="0" y="3212136"/>
          <a:ext cx="8676456" cy="100878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73389" tIns="437388" rIns="673389" bIns="149352" numCol="1" spcCol="1270" anchor="t" anchorCtr="0">
          <a:noAutofit/>
        </a:bodyPr>
        <a:lstStyle/>
        <a:p>
          <a:pPr marL="228600" lvl="1" indent="-228600" algn="l" defTabSz="9334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2100" kern="1200" dirty="0" err="1" smtClean="0"/>
            <a:t>LibreOffice</a:t>
          </a:r>
          <a:r>
            <a:rPr lang="en-US" altLang="ko-KR" sz="2100" kern="1200" dirty="0" smtClean="0"/>
            <a:t> </a:t>
          </a:r>
          <a:r>
            <a:rPr lang="ko-KR" altLang="en-US" sz="2100" kern="1200" dirty="0" smtClean="0"/>
            <a:t>기록을 삭제하는 작업</a:t>
          </a:r>
          <a:endParaRPr lang="en-US" sz="2100" kern="1200" dirty="0"/>
        </a:p>
      </dsp:txBody>
      <dsp:txXfrm>
        <a:off x="0" y="3212136"/>
        <a:ext cx="8676456" cy="1008787"/>
      </dsp:txXfrm>
    </dsp:sp>
    <dsp:sp modelId="{18B708AA-A599-484C-B865-4B8321D404B2}">
      <dsp:nvSpPr>
        <dsp:cNvPr id="0" name=""/>
        <dsp:cNvSpPr/>
      </dsp:nvSpPr>
      <dsp:spPr>
        <a:xfrm>
          <a:off x="433822" y="2902176"/>
          <a:ext cx="6073519" cy="619920"/>
        </a:xfrm>
        <a:prstGeom prst="roundRect">
          <a:avLst/>
        </a:prstGeom>
        <a:solidFill>
          <a:schemeClr val="tx1">
            <a:lumMod val="75000"/>
            <a:lumOff val="25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9565" tIns="0" rIns="229565" bIns="0" numCol="1" spcCol="1270" anchor="ctr" anchorCtr="0">
          <a:noAutofit/>
        </a:bodyPr>
        <a:lstStyle/>
        <a:p>
          <a:pPr lvl="0" algn="l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err="1" smtClean="0"/>
            <a:t>OfficeRegistryModifications</a:t>
          </a:r>
          <a:endParaRPr lang="en-US" sz="2100" kern="1200" dirty="0"/>
        </a:p>
      </dsp:txBody>
      <dsp:txXfrm>
        <a:off x="464084" y="2932438"/>
        <a:ext cx="6012995" cy="559396"/>
      </dsp:txXfrm>
    </dsp:sp>
    <dsp:sp modelId="{C7C39713-1B7F-4262-A217-C4AC8951EADC}">
      <dsp:nvSpPr>
        <dsp:cNvPr id="0" name=""/>
        <dsp:cNvSpPr/>
      </dsp:nvSpPr>
      <dsp:spPr>
        <a:xfrm>
          <a:off x="0" y="4644284"/>
          <a:ext cx="8676456" cy="100878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73389" tIns="437388" rIns="673389" bIns="149352" numCol="1" spcCol="1270" anchor="t" anchorCtr="0">
          <a:noAutofit/>
        </a:bodyPr>
        <a:lstStyle/>
        <a:p>
          <a:pPr marL="228600" lvl="1" indent="-228600" algn="l" defTabSz="9334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2100" kern="1200" dirty="0" smtClean="0"/>
            <a:t>파일 삭제 작업</a:t>
          </a:r>
          <a:endParaRPr lang="en-US" sz="2100" kern="1200" dirty="0"/>
        </a:p>
      </dsp:txBody>
      <dsp:txXfrm>
        <a:off x="0" y="4644284"/>
        <a:ext cx="8676456" cy="1008787"/>
      </dsp:txXfrm>
    </dsp:sp>
    <dsp:sp modelId="{5488AB47-46B5-4112-8C63-100E505CE010}">
      <dsp:nvSpPr>
        <dsp:cNvPr id="0" name=""/>
        <dsp:cNvSpPr/>
      </dsp:nvSpPr>
      <dsp:spPr>
        <a:xfrm>
          <a:off x="433822" y="4334324"/>
          <a:ext cx="6073519" cy="619920"/>
        </a:xfrm>
        <a:prstGeom prst="roundRect">
          <a:avLst/>
        </a:prstGeom>
        <a:solidFill>
          <a:schemeClr val="tx1">
            <a:lumMod val="75000"/>
            <a:lumOff val="25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9565" tIns="0" rIns="229565" bIns="0" numCol="1" spcCol="1270" anchor="ctr" anchorCtr="0">
          <a:noAutofit/>
        </a:bodyPr>
        <a:lstStyle/>
        <a:p>
          <a:pPr lvl="0" algn="l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Delete</a:t>
          </a:r>
          <a:endParaRPr lang="en-US" sz="2100" kern="1200" dirty="0"/>
        </a:p>
      </dsp:txBody>
      <dsp:txXfrm>
        <a:off x="464084" y="4364586"/>
        <a:ext cx="6012995" cy="55939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B8C412-0D46-4ADF-9B9D-733C582124CB}">
      <dsp:nvSpPr>
        <dsp:cNvPr id="0" name=""/>
        <dsp:cNvSpPr/>
      </dsp:nvSpPr>
      <dsp:spPr>
        <a:xfrm>
          <a:off x="0" y="573156"/>
          <a:ext cx="8676456" cy="1625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73389" tIns="499872" rIns="673389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2400" kern="1200" dirty="0" smtClean="0"/>
            <a:t>여러 값을 사용하여 문자열 </a:t>
          </a:r>
          <a:r>
            <a:rPr lang="en-US" altLang="ko-KR" sz="2400" kern="1200" dirty="0" smtClean="0"/>
            <a:t>s</a:t>
          </a:r>
          <a:r>
            <a:rPr lang="ko-KR" altLang="en-US" sz="2400" kern="1200" dirty="0" smtClean="0"/>
            <a:t>를 확장</a:t>
          </a:r>
          <a:r>
            <a:rPr lang="en-US" altLang="ko-KR" sz="2400" kern="1200" dirty="0" smtClean="0"/>
            <a:t>. </a:t>
          </a:r>
          <a:r>
            <a:rPr lang="ko-KR" altLang="en-US" sz="2400" kern="1200" dirty="0" smtClean="0"/>
            <a:t>하나 이상의 문자열 목록을 반환한다</a:t>
          </a:r>
          <a:r>
            <a:rPr lang="en-US" altLang="ko-KR" sz="2400" kern="1200" dirty="0" smtClean="0"/>
            <a:t>.</a:t>
          </a:r>
          <a:endParaRPr lang="en-US" sz="2400" kern="1200" dirty="0"/>
        </a:p>
      </dsp:txBody>
      <dsp:txXfrm>
        <a:off x="0" y="573156"/>
        <a:ext cx="8676456" cy="1625400"/>
      </dsp:txXfrm>
    </dsp:sp>
    <dsp:sp modelId="{63079766-616E-44DE-B2C4-EBFB205645D3}">
      <dsp:nvSpPr>
        <dsp:cNvPr id="0" name=""/>
        <dsp:cNvSpPr/>
      </dsp:nvSpPr>
      <dsp:spPr>
        <a:xfrm>
          <a:off x="433822" y="218916"/>
          <a:ext cx="6073519" cy="708480"/>
        </a:xfrm>
        <a:prstGeom prst="roundRect">
          <a:avLst/>
        </a:prstGeom>
        <a:solidFill>
          <a:schemeClr val="tx1">
            <a:lumMod val="75000"/>
            <a:lumOff val="25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9565" tIns="0" rIns="229565" bIns="0" numCol="1" spcCol="1270" anchor="ctr" anchorCtr="0">
          <a:noAutofit/>
        </a:bodyPr>
        <a:lstStyle/>
        <a:p>
          <a:pPr lvl="0" algn="l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/>
            <a:t>expand_multi_var</a:t>
          </a:r>
          <a:endParaRPr lang="en-US" sz="2400" kern="1200" dirty="0"/>
        </a:p>
      </dsp:txBody>
      <dsp:txXfrm>
        <a:off x="468407" y="253501"/>
        <a:ext cx="6004349" cy="639310"/>
      </dsp:txXfrm>
    </dsp:sp>
    <dsp:sp modelId="{6DDA6952-35DE-4AF2-95C5-F53D2D8B0DD1}">
      <dsp:nvSpPr>
        <dsp:cNvPr id="0" name=""/>
        <dsp:cNvSpPr/>
      </dsp:nvSpPr>
      <dsp:spPr>
        <a:xfrm>
          <a:off x="0" y="2682396"/>
          <a:ext cx="8676456" cy="1152900"/>
        </a:xfrm>
        <a:prstGeom prst="rect">
          <a:avLst/>
        </a:pr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73389" tIns="499872" rIns="673389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 </a:t>
          </a:r>
          <a:r>
            <a:rPr lang="ko-KR" altLang="en-US" sz="2400" kern="1200" dirty="0" smtClean="0"/>
            <a:t>개별 청소 작업을 수행하기 위한 추상 기본 클래스</a:t>
          </a:r>
          <a:r>
            <a:rPr lang="en-US" altLang="ko-KR" sz="2400" kern="1200" dirty="0" smtClean="0"/>
            <a:t>.</a:t>
          </a:r>
          <a:endParaRPr lang="en-US" sz="2400" kern="1200" dirty="0"/>
        </a:p>
      </dsp:txBody>
      <dsp:txXfrm>
        <a:off x="0" y="2682396"/>
        <a:ext cx="8676456" cy="1152900"/>
      </dsp:txXfrm>
    </dsp:sp>
    <dsp:sp modelId="{473FAC66-B169-4D64-B60C-CEF47EA6678A}">
      <dsp:nvSpPr>
        <dsp:cNvPr id="0" name=""/>
        <dsp:cNvSpPr/>
      </dsp:nvSpPr>
      <dsp:spPr>
        <a:xfrm>
          <a:off x="433822" y="2328156"/>
          <a:ext cx="6073519" cy="708480"/>
        </a:xfrm>
        <a:prstGeom prst="roundRect">
          <a:avLst/>
        </a:prstGeom>
        <a:solidFill>
          <a:schemeClr val="tx1">
            <a:lumMod val="75000"/>
            <a:lumOff val="25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9565" tIns="0" rIns="229565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/>
            <a:t>ActionProvider</a:t>
          </a:r>
          <a:endParaRPr lang="en-US" sz="2400" kern="1200" dirty="0"/>
        </a:p>
      </dsp:txBody>
      <dsp:txXfrm>
        <a:off x="468407" y="2362741"/>
        <a:ext cx="6004349" cy="639310"/>
      </dsp:txXfrm>
    </dsp:sp>
    <dsp:sp modelId="{B52965E4-03C3-4C54-A0C2-D17472D49860}">
      <dsp:nvSpPr>
        <dsp:cNvPr id="0" name=""/>
        <dsp:cNvSpPr/>
      </dsp:nvSpPr>
      <dsp:spPr>
        <a:xfrm>
          <a:off x="0" y="4319137"/>
          <a:ext cx="8676456" cy="11529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73389" tIns="499872" rIns="673389" bIns="170688" numCol="1" spcCol="1270" anchor="t" anchorCtr="0">
          <a:noAutofit/>
        </a:bodyPr>
        <a:lstStyle/>
        <a:p>
          <a:pPr marL="228600" lvl="1" indent="-228600" algn="l" defTabSz="10668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- </a:t>
          </a:r>
          <a:r>
            <a:rPr lang="ko-KR" altLang="en-US" sz="2400" kern="1200" dirty="0" smtClean="0"/>
            <a:t>개별 파일에서 작업하는 </a:t>
          </a:r>
          <a:r>
            <a:rPr lang="ko-KR" altLang="en-US" sz="2400" kern="1200" smtClean="0"/>
            <a:t>공급자의 기본</a:t>
          </a:r>
          <a:endParaRPr lang="ko-KR" altLang="en-US" sz="2400" kern="1200" dirty="0"/>
        </a:p>
      </dsp:txBody>
      <dsp:txXfrm>
        <a:off x="0" y="4319137"/>
        <a:ext cx="8676456" cy="1152900"/>
      </dsp:txXfrm>
    </dsp:sp>
    <dsp:sp modelId="{0BE4372B-C504-4397-B153-9AB2926A05CC}">
      <dsp:nvSpPr>
        <dsp:cNvPr id="0" name=""/>
        <dsp:cNvSpPr/>
      </dsp:nvSpPr>
      <dsp:spPr>
        <a:xfrm>
          <a:off x="433822" y="3964897"/>
          <a:ext cx="6073519" cy="708480"/>
        </a:xfrm>
        <a:prstGeom prst="roundRect">
          <a:avLst/>
        </a:prstGeom>
        <a:solidFill>
          <a:schemeClr val="tx1">
            <a:lumMod val="75000"/>
            <a:lumOff val="25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9565" tIns="0" rIns="229565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/>
            <a:t>FileActionProvider</a:t>
          </a:r>
          <a:r>
            <a:rPr lang="en-US" sz="2400" kern="1200" dirty="0" smtClean="0"/>
            <a:t>- __</a:t>
          </a:r>
          <a:r>
            <a:rPr lang="en-US" sz="2400" kern="1200" dirty="0" err="1" smtClean="0"/>
            <a:t>init</a:t>
          </a:r>
          <a:r>
            <a:rPr lang="en-US" sz="2400" kern="1200" dirty="0" smtClean="0"/>
            <a:t>__</a:t>
          </a:r>
          <a:endParaRPr lang="en-US" sz="2400" kern="1200" dirty="0"/>
        </a:p>
      </dsp:txBody>
      <dsp:txXfrm>
        <a:off x="468407" y="3999482"/>
        <a:ext cx="6004349" cy="63931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B8C412-0D46-4ADF-9B9D-733C582124CB}">
      <dsp:nvSpPr>
        <dsp:cNvPr id="0" name=""/>
        <dsp:cNvSpPr/>
      </dsp:nvSpPr>
      <dsp:spPr>
        <a:xfrm>
          <a:off x="0" y="443736"/>
          <a:ext cx="8676456" cy="51281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73389" tIns="458216" rIns="673389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-</a:t>
          </a:r>
          <a:r>
            <a:rPr lang="en-US" sz="2200" kern="1200" dirty="0" err="1" smtClean="0"/>
            <a:t>add_action</a:t>
          </a:r>
          <a:r>
            <a:rPr lang="en-US" sz="2200" kern="1200" dirty="0" smtClean="0"/>
            <a:t>(self, </a:t>
          </a:r>
          <a:r>
            <a:rPr lang="en-US" sz="2200" kern="1200" dirty="0" err="1" smtClean="0"/>
            <a:t>option_id</a:t>
          </a:r>
          <a:r>
            <a:rPr lang="en-US" sz="2200" kern="1200" dirty="0" smtClean="0"/>
            <a:t>, action)</a:t>
          </a:r>
          <a:endParaRPr lang="en-US" sz="2200" kern="1200" dirty="0"/>
        </a:p>
        <a:p>
          <a:pPr marL="457200" lvl="2" indent="-228600" algn="l" defTabSz="9779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2200" kern="1200" dirty="0" smtClean="0"/>
            <a:t>실행할 </a:t>
          </a:r>
          <a:r>
            <a:rPr lang="en-US" altLang="ko-KR" sz="2200" kern="1200" dirty="0" smtClean="0"/>
            <a:t>'action'</a:t>
          </a:r>
          <a:r>
            <a:rPr lang="ko-KR" altLang="en-US" sz="2200" kern="1200" dirty="0" smtClean="0"/>
            <a:t>를 등록합니다</a:t>
          </a:r>
          <a:r>
            <a:rPr lang="en-US" altLang="ko-KR" sz="2200" kern="1200" dirty="0" smtClean="0"/>
            <a:t>.</a:t>
          </a:r>
          <a:r>
            <a:rPr lang="ko-KR" altLang="en-US" sz="2200" kern="1200" dirty="0" smtClean="0"/>
            <a:t> </a:t>
          </a:r>
          <a:r>
            <a:rPr lang="en-US" altLang="ko-KR" sz="2200" kern="1200" dirty="0" err="1" smtClean="0"/>
            <a:t>list_files</a:t>
          </a:r>
          <a:r>
            <a:rPr lang="ko-KR" altLang="en-US" sz="2200" kern="1200" dirty="0" smtClean="0"/>
            <a:t>와 </a:t>
          </a:r>
          <a:r>
            <a:rPr lang="en-US" altLang="ko-KR" sz="2200" kern="1200" dirty="0" err="1" smtClean="0"/>
            <a:t>other_cleanup</a:t>
          </a:r>
          <a:r>
            <a:rPr lang="en-US" altLang="ko-KR" sz="2200" kern="1200" dirty="0" smtClean="0"/>
            <a:t>()</a:t>
          </a:r>
          <a:r>
            <a:rPr lang="ko-KR" altLang="en-US" sz="2200" kern="1200" dirty="0" smtClean="0"/>
            <a:t>을 구현한다</a:t>
          </a:r>
          <a:r>
            <a:rPr lang="en-US" altLang="ko-KR" sz="2200" kern="1200" dirty="0" smtClean="0"/>
            <a:t>.</a:t>
          </a:r>
          <a:endParaRPr lang="ko-KR" altLang="en-US" sz="2200" kern="1200" dirty="0"/>
        </a:p>
        <a:p>
          <a:pPr marL="228600" lvl="1" indent="-228600" algn="l" defTabSz="9779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err="1" smtClean="0"/>
            <a:t>add_running</a:t>
          </a:r>
          <a:r>
            <a:rPr lang="en-US" sz="2200" kern="1200" dirty="0" smtClean="0"/>
            <a:t>(self, </a:t>
          </a:r>
          <a:r>
            <a:rPr lang="en-US" sz="2200" kern="1200" dirty="0" err="1" smtClean="0"/>
            <a:t>detection_type</a:t>
          </a:r>
          <a:r>
            <a:rPr lang="en-US" sz="2200" kern="1200" dirty="0" smtClean="0"/>
            <a:t>, pathname)</a:t>
          </a:r>
          <a:endParaRPr lang="ko-KR" altLang="en-US" sz="2200" kern="1200" dirty="0"/>
        </a:p>
        <a:p>
          <a:pPr marL="457200" lvl="2" indent="-228600" algn="l" defTabSz="9779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2200" kern="1200" dirty="0" smtClean="0"/>
            <a:t>현재 실행 중인 프로그램을 검색하는 방법 추가</a:t>
          </a:r>
          <a:endParaRPr lang="ko-KR" altLang="en-US" sz="2200" kern="1200" dirty="0"/>
        </a:p>
        <a:p>
          <a:pPr marL="228600" lvl="1" indent="-228600" algn="l" defTabSz="9779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err="1" smtClean="0"/>
            <a:t>is_running</a:t>
          </a:r>
          <a:r>
            <a:rPr lang="en-US" sz="2200" kern="1200" dirty="0" smtClean="0"/>
            <a:t>(self)</a:t>
          </a:r>
          <a:endParaRPr lang="ko-KR" altLang="en-US" sz="2200" kern="1200" dirty="0"/>
        </a:p>
        <a:p>
          <a:pPr marL="457200" lvl="2" indent="-228600" algn="l" defTabSz="9779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2200" kern="1200" smtClean="0"/>
            <a:t>프로그램이 현재 실행 중인지 여부를 반환합니다</a:t>
          </a:r>
          <a:r>
            <a:rPr lang="en-US" altLang="ko-KR" sz="2200" kern="1200" smtClean="0"/>
            <a:t>.</a:t>
          </a:r>
          <a:endParaRPr lang="ko-KR" altLang="en-US" sz="2200" kern="1200" dirty="0"/>
        </a:p>
        <a:p>
          <a:pPr marL="228600" lvl="1" indent="-228600" algn="l" defTabSz="9779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 </a:t>
          </a:r>
          <a:r>
            <a:rPr lang="en-US" sz="2200" kern="1200" dirty="0" err="1" smtClean="0"/>
            <a:t>is_usable</a:t>
          </a:r>
          <a:r>
            <a:rPr lang="en-US" sz="2200" kern="1200" dirty="0" smtClean="0"/>
            <a:t>(self)</a:t>
          </a:r>
          <a:endParaRPr lang="en-US" sz="2200" kern="1200" dirty="0"/>
        </a:p>
        <a:p>
          <a:pPr marL="457200" lvl="2" indent="-228600" algn="l" defTabSz="9779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2200" kern="1200" smtClean="0"/>
            <a:t>클리너 사용 가능 여부를 반환</a:t>
          </a:r>
          <a:endParaRPr lang="ko-KR" altLang="en-US" sz="2200" kern="1200" dirty="0"/>
        </a:p>
      </dsp:txBody>
      <dsp:txXfrm>
        <a:off x="0" y="443736"/>
        <a:ext cx="8676456" cy="5128199"/>
      </dsp:txXfrm>
    </dsp:sp>
    <dsp:sp modelId="{63079766-616E-44DE-B2C4-EBFB205645D3}">
      <dsp:nvSpPr>
        <dsp:cNvPr id="0" name=""/>
        <dsp:cNvSpPr/>
      </dsp:nvSpPr>
      <dsp:spPr>
        <a:xfrm>
          <a:off x="433822" y="119016"/>
          <a:ext cx="6073519" cy="649440"/>
        </a:xfrm>
        <a:prstGeom prst="roundRect">
          <a:avLst/>
        </a:prstGeom>
        <a:solidFill>
          <a:schemeClr val="tx1">
            <a:lumMod val="75000"/>
            <a:lumOff val="25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9565" tIns="0" rIns="229565" bIns="0" numCol="1" spcCol="1270" anchor="ctr" anchorCtr="0">
          <a:noAutofit/>
        </a:bodyPr>
        <a:lstStyle/>
        <a:p>
          <a:pPr lvl="0" algn="l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Cleaner – </a:t>
          </a:r>
          <a:r>
            <a:rPr lang="ko-KR" altLang="en-US" sz="2200" kern="1200" dirty="0" smtClean="0"/>
            <a:t>클리너용 베이스 클래스</a:t>
          </a:r>
          <a:endParaRPr lang="en-US" sz="2200" kern="1200" dirty="0"/>
        </a:p>
      </dsp:txBody>
      <dsp:txXfrm>
        <a:off x="465525" y="150719"/>
        <a:ext cx="6010113" cy="58603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B8C412-0D46-4ADF-9B9D-733C582124CB}">
      <dsp:nvSpPr>
        <dsp:cNvPr id="0" name=""/>
        <dsp:cNvSpPr/>
      </dsp:nvSpPr>
      <dsp:spPr>
        <a:xfrm>
          <a:off x="0" y="432126"/>
          <a:ext cx="8676456" cy="960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73389" tIns="416560" rIns="673389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OpenOffice.org </a:t>
          </a:r>
          <a:r>
            <a:rPr lang="ko-KR" altLang="en-US" sz="2000" kern="1200" dirty="0" smtClean="0"/>
            <a:t>캐시 삭제</a:t>
          </a:r>
          <a:r>
            <a:rPr lang="en-US" altLang="ko-KR" sz="2000" kern="1200" dirty="0" smtClean="0"/>
            <a:t>.</a:t>
          </a:r>
          <a:endParaRPr lang="en-US" sz="2000" kern="1200" dirty="0"/>
        </a:p>
      </dsp:txBody>
      <dsp:txXfrm>
        <a:off x="0" y="432126"/>
        <a:ext cx="8676456" cy="960750"/>
      </dsp:txXfrm>
    </dsp:sp>
    <dsp:sp modelId="{63079766-616E-44DE-B2C4-EBFB205645D3}">
      <dsp:nvSpPr>
        <dsp:cNvPr id="0" name=""/>
        <dsp:cNvSpPr/>
      </dsp:nvSpPr>
      <dsp:spPr>
        <a:xfrm>
          <a:off x="433822" y="136926"/>
          <a:ext cx="6073519" cy="590400"/>
        </a:xfrm>
        <a:prstGeom prst="roundRect">
          <a:avLst/>
        </a:prstGeom>
        <a:solidFill>
          <a:schemeClr val="tx1">
            <a:lumMod val="75000"/>
            <a:lumOff val="25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9565" tIns="0" rIns="229565" bIns="0" numCol="1" spcCol="1270" anchor="ctr" anchorCtr="0">
          <a:noAutofit/>
        </a:bodyPr>
        <a:lstStyle/>
        <a:p>
          <a:pPr lvl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/>
            <a:t>OpenOfficeOrg</a:t>
          </a:r>
          <a:endParaRPr lang="en-US" sz="2000" kern="1200" dirty="0"/>
        </a:p>
      </dsp:txBody>
      <dsp:txXfrm>
        <a:off x="462643" y="165747"/>
        <a:ext cx="6015877" cy="532758"/>
      </dsp:txXfrm>
    </dsp:sp>
    <dsp:sp modelId="{6DDA6952-35DE-4AF2-95C5-F53D2D8B0DD1}">
      <dsp:nvSpPr>
        <dsp:cNvPr id="0" name=""/>
        <dsp:cNvSpPr/>
      </dsp:nvSpPr>
      <dsp:spPr>
        <a:xfrm>
          <a:off x="0" y="1796076"/>
          <a:ext cx="8676456" cy="239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73389" tIns="416560" rIns="673389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- </a:t>
          </a:r>
          <a:r>
            <a:rPr lang="en-US" sz="2000" kern="1200" dirty="0" err="1" smtClean="0"/>
            <a:t>init_whitelist</a:t>
          </a:r>
          <a:r>
            <a:rPr lang="en-US" sz="2000" kern="1200" dirty="0" smtClean="0"/>
            <a:t>(self)</a:t>
          </a:r>
          <a:endParaRPr lang="en-US" sz="2000" kern="1200" dirty="0"/>
        </a:p>
        <a:p>
          <a:pPr marL="457200" lvl="2" indent="-228600" algn="l" defTabSz="8890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2000" kern="1200" dirty="0" smtClean="0"/>
            <a:t>성능을 위해 한 번만 화이트리스트 초기화</a:t>
          </a:r>
          <a:endParaRPr lang="ko-KR" altLang="en-US" sz="2000" kern="1200" dirty="0"/>
        </a:p>
        <a:p>
          <a:pPr marL="228600" lvl="1" indent="-228600" algn="l" defTabSz="8890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smtClean="0"/>
            <a:t>- whitelisted(self, pathname)</a:t>
          </a:r>
          <a:endParaRPr lang="en-US" sz="2000" kern="1200"/>
        </a:p>
        <a:p>
          <a:pPr marL="457200" lvl="2" indent="-228600" algn="l" defTabSz="8890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2000" kern="1200" dirty="0" smtClean="0"/>
            <a:t>파일이 화이트리스트인지 반환</a:t>
          </a:r>
          <a:endParaRPr lang="ko-KR" altLang="en-US" sz="2000" kern="1200" dirty="0"/>
        </a:p>
      </dsp:txBody>
      <dsp:txXfrm>
        <a:off x="0" y="1796076"/>
        <a:ext cx="8676456" cy="2394000"/>
      </dsp:txXfrm>
    </dsp:sp>
    <dsp:sp modelId="{473FAC66-B169-4D64-B60C-CEF47EA6678A}">
      <dsp:nvSpPr>
        <dsp:cNvPr id="0" name=""/>
        <dsp:cNvSpPr/>
      </dsp:nvSpPr>
      <dsp:spPr>
        <a:xfrm>
          <a:off x="433822" y="1500876"/>
          <a:ext cx="6073519" cy="590400"/>
        </a:xfrm>
        <a:prstGeom prst="roundRect">
          <a:avLst/>
        </a:prstGeom>
        <a:solidFill>
          <a:schemeClr val="tx1">
            <a:lumMod val="75000"/>
            <a:lumOff val="25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9565" tIns="0" rIns="229565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System - </a:t>
          </a:r>
          <a:r>
            <a:rPr lang="ko-KR" altLang="en-US" sz="2000" kern="1200" dirty="0" smtClean="0"/>
            <a:t>일반적인 시스템 청소</a:t>
          </a:r>
          <a:endParaRPr lang="en-US" sz="2000" kern="1200" dirty="0"/>
        </a:p>
      </dsp:txBody>
      <dsp:txXfrm>
        <a:off x="462643" y="1529697"/>
        <a:ext cx="6015877" cy="532758"/>
      </dsp:txXfrm>
    </dsp:sp>
    <dsp:sp modelId="{ADC6044C-990A-4390-B7CE-2C2C70ED51C9}">
      <dsp:nvSpPr>
        <dsp:cNvPr id="0" name=""/>
        <dsp:cNvSpPr/>
      </dsp:nvSpPr>
      <dsp:spPr>
        <a:xfrm>
          <a:off x="0" y="4593277"/>
          <a:ext cx="8676456" cy="960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73389" tIns="416560" rIns="673389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2000" kern="1200" dirty="0" smtClean="0"/>
            <a:t>시스템</a:t>
          </a:r>
          <a:r>
            <a:rPr lang="en-US" altLang="ko-KR" sz="2000" kern="1200" dirty="0" smtClean="0"/>
            <a:t>, </a:t>
          </a:r>
          <a:r>
            <a:rPr lang="ko-KR" altLang="en-US" sz="2000" kern="1200" dirty="0" smtClean="0"/>
            <a:t>클리너</a:t>
          </a:r>
          <a:r>
            <a:rPr lang="en-US" altLang="ko-KR" sz="2000" kern="1200" dirty="0" smtClean="0"/>
            <a:t>ML </a:t>
          </a:r>
          <a:r>
            <a:rPr lang="ko-KR" altLang="en-US" sz="2000" kern="1200" dirty="0" smtClean="0"/>
            <a:t>및 </a:t>
          </a:r>
          <a:r>
            <a:rPr lang="en-US" altLang="ko-KR" sz="2000" kern="1200" dirty="0" smtClean="0"/>
            <a:t>Winapp2</a:t>
          </a:r>
          <a:r>
            <a:rPr lang="ko-KR" altLang="en-US" sz="2000" kern="1200" dirty="0" smtClean="0"/>
            <a:t>등 알려진 모든 클리너를 등록</a:t>
          </a:r>
          <a:endParaRPr lang="en-US" sz="2000" kern="1200" dirty="0"/>
        </a:p>
      </dsp:txBody>
      <dsp:txXfrm>
        <a:off x="0" y="4593277"/>
        <a:ext cx="8676456" cy="960750"/>
      </dsp:txXfrm>
    </dsp:sp>
    <dsp:sp modelId="{8DA22448-2C23-4C4A-A2A3-AA8973A5272D}">
      <dsp:nvSpPr>
        <dsp:cNvPr id="0" name=""/>
        <dsp:cNvSpPr/>
      </dsp:nvSpPr>
      <dsp:spPr>
        <a:xfrm>
          <a:off x="433822" y="4298077"/>
          <a:ext cx="6073519" cy="590400"/>
        </a:xfrm>
        <a:prstGeom prst="roundRect">
          <a:avLst/>
        </a:prstGeom>
        <a:solidFill>
          <a:schemeClr val="tx1">
            <a:lumMod val="75000"/>
            <a:lumOff val="25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9565" tIns="0" rIns="229565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/>
            <a:t>register_cleaners</a:t>
          </a:r>
          <a:r>
            <a:rPr lang="en-US" sz="2000" kern="1200" dirty="0" smtClean="0"/>
            <a:t>()</a:t>
          </a:r>
          <a:endParaRPr lang="en-US" sz="2000" kern="1200" dirty="0"/>
        </a:p>
      </dsp:txBody>
      <dsp:txXfrm>
        <a:off x="462643" y="4326898"/>
        <a:ext cx="6015877" cy="53275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B8C412-0D46-4ADF-9B9D-733C582124CB}">
      <dsp:nvSpPr>
        <dsp:cNvPr id="0" name=""/>
        <dsp:cNvSpPr/>
      </dsp:nvSpPr>
      <dsp:spPr>
        <a:xfrm>
          <a:off x="0" y="369217"/>
          <a:ext cx="8676456" cy="7685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73389" tIns="333248" rIns="673389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err="1" smtClean="0"/>
            <a:t>CleanerML</a:t>
          </a:r>
          <a:r>
            <a:rPr lang="en-US" sz="1600" kern="1200" dirty="0" smtClean="0"/>
            <a:t> </a:t>
          </a:r>
          <a:r>
            <a:rPr lang="ko-KR" altLang="en-US" sz="1600" kern="1200" dirty="0" smtClean="0"/>
            <a:t>파일 리스트</a:t>
          </a:r>
          <a:endParaRPr lang="en-US" sz="1600" kern="1200" dirty="0"/>
        </a:p>
      </dsp:txBody>
      <dsp:txXfrm>
        <a:off x="0" y="369217"/>
        <a:ext cx="8676456" cy="768599"/>
      </dsp:txXfrm>
    </dsp:sp>
    <dsp:sp modelId="{63079766-616E-44DE-B2C4-EBFB205645D3}">
      <dsp:nvSpPr>
        <dsp:cNvPr id="0" name=""/>
        <dsp:cNvSpPr/>
      </dsp:nvSpPr>
      <dsp:spPr>
        <a:xfrm>
          <a:off x="433822" y="133057"/>
          <a:ext cx="6073519" cy="472320"/>
        </a:xfrm>
        <a:prstGeom prst="roundRect">
          <a:avLst/>
        </a:prstGeom>
        <a:solidFill>
          <a:schemeClr val="tx1">
            <a:lumMod val="75000"/>
            <a:lumOff val="25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9565" tIns="0" rIns="229565" bIns="0" numCol="1" spcCol="1270" anchor="ctr" anchorCtr="0">
          <a:noAutofit/>
        </a:bodyPr>
        <a:lstStyle/>
        <a:p>
          <a:pPr lvl="0" algn="l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list_cleanerml_files</a:t>
          </a:r>
          <a:r>
            <a:rPr lang="en-US" sz="1600" kern="1200" dirty="0" smtClean="0"/>
            <a:t>(</a:t>
          </a:r>
          <a:r>
            <a:rPr lang="en-US" sz="1600" kern="1200" dirty="0" err="1" smtClean="0"/>
            <a:t>local_only</a:t>
          </a:r>
          <a:r>
            <a:rPr lang="en-US" sz="1600" kern="1200" dirty="0" smtClean="0"/>
            <a:t>=False)</a:t>
          </a:r>
          <a:endParaRPr lang="en-US" sz="1600" kern="1200" dirty="0"/>
        </a:p>
      </dsp:txBody>
      <dsp:txXfrm>
        <a:off x="456879" y="156114"/>
        <a:ext cx="6027405" cy="426206"/>
      </dsp:txXfrm>
    </dsp:sp>
    <dsp:sp modelId="{4DA7D377-7B66-4A80-84C8-B77AA6C56D6C}">
      <dsp:nvSpPr>
        <dsp:cNvPr id="0" name=""/>
        <dsp:cNvSpPr/>
      </dsp:nvSpPr>
      <dsp:spPr>
        <a:xfrm>
          <a:off x="0" y="1460377"/>
          <a:ext cx="8676456" cy="7685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73389" tIns="333248" rIns="673389" bIns="113792" numCol="1" spcCol="1270" anchor="t" anchorCtr="0">
          <a:noAutofit/>
        </a:bodyPr>
        <a:lstStyle/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err="1" smtClean="0"/>
            <a:t>CleanerML</a:t>
          </a:r>
          <a:r>
            <a:rPr lang="en-US" sz="1600" kern="1200" dirty="0" smtClean="0"/>
            <a:t> </a:t>
          </a:r>
          <a:r>
            <a:rPr lang="ko-KR" altLang="en-US" sz="1600" kern="1200" dirty="0" smtClean="0"/>
            <a:t>검색 및 로드</a:t>
          </a:r>
          <a:endParaRPr lang="en-US" sz="1600" kern="1200" dirty="0"/>
        </a:p>
      </dsp:txBody>
      <dsp:txXfrm>
        <a:off x="0" y="1460377"/>
        <a:ext cx="8676456" cy="768599"/>
      </dsp:txXfrm>
    </dsp:sp>
    <dsp:sp modelId="{806C400B-C62D-474C-B718-84E416600AE1}">
      <dsp:nvSpPr>
        <dsp:cNvPr id="0" name=""/>
        <dsp:cNvSpPr/>
      </dsp:nvSpPr>
      <dsp:spPr>
        <a:xfrm>
          <a:off x="433822" y="1224217"/>
          <a:ext cx="6073519" cy="472320"/>
        </a:xfrm>
        <a:prstGeom prst="roundRect">
          <a:avLst/>
        </a:prstGeom>
        <a:solidFill>
          <a:schemeClr val="tx1">
            <a:lumMod val="75000"/>
            <a:lumOff val="25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9565" tIns="0" rIns="229565" bIns="0" numCol="1" spcCol="1270" anchor="ctr" anchorCtr="0">
          <a:noAutofit/>
        </a:bodyPr>
        <a:lstStyle/>
        <a:p>
          <a:pPr lvl="0" algn="l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load_cleaners</a:t>
          </a:r>
          <a:r>
            <a:rPr lang="en-US" sz="1600" kern="1200" dirty="0" smtClean="0"/>
            <a:t>()</a:t>
          </a:r>
          <a:endParaRPr lang="en-US" sz="1600" kern="1200" dirty="0"/>
        </a:p>
      </dsp:txBody>
      <dsp:txXfrm>
        <a:off x="456879" y="1247274"/>
        <a:ext cx="6027405" cy="426206"/>
      </dsp:txXfrm>
    </dsp:sp>
    <dsp:sp modelId="{524CD385-2E70-446A-8E53-FB77F44111ED}">
      <dsp:nvSpPr>
        <dsp:cNvPr id="0" name=""/>
        <dsp:cNvSpPr/>
      </dsp:nvSpPr>
      <dsp:spPr>
        <a:xfrm>
          <a:off x="0" y="2551536"/>
          <a:ext cx="8676456" cy="191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73389" tIns="333248" rIns="673389" bIns="113792" numCol="1" spcCol="1270" anchor="t" anchorCtr="0">
          <a:noAutofit/>
        </a:bodyPr>
        <a:lstStyle/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- </a:t>
          </a:r>
          <a:r>
            <a:rPr lang="en-US" sz="1600" kern="1200" dirty="0" err="1" smtClean="0"/>
            <a:t>get_cleaner</a:t>
          </a:r>
          <a:r>
            <a:rPr lang="en-US" sz="1600" kern="1200" dirty="0" smtClean="0"/>
            <a:t>(self)</a:t>
          </a:r>
          <a:endParaRPr lang="en-US" sz="1600" kern="1200" dirty="0"/>
        </a:p>
        <a:p>
          <a:pPr marL="342900" lvl="2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600" kern="1200" smtClean="0"/>
            <a:t>생성된 클리너 반환</a:t>
          </a:r>
          <a:endParaRPr lang="ko-KR" altLang="en-US" sz="1600" kern="1200" dirty="0"/>
        </a:p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smtClean="0"/>
            <a:t>- os_match(self, os_str, platform=sys.platform)</a:t>
          </a:r>
          <a:endParaRPr lang="en-US" sz="1600" kern="1200" dirty="0"/>
        </a:p>
        <a:p>
          <a:pPr marL="342900" lvl="2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600" kern="1200" smtClean="0"/>
            <a:t>운영 체제가 일치하는지 여부를 부울 반환</a:t>
          </a:r>
          <a:endParaRPr lang="ko-KR" altLang="en-US" sz="1600" kern="1200" dirty="0"/>
        </a:p>
      </dsp:txBody>
      <dsp:txXfrm>
        <a:off x="0" y="2551536"/>
        <a:ext cx="8676456" cy="1915200"/>
      </dsp:txXfrm>
    </dsp:sp>
    <dsp:sp modelId="{46C76A10-77C6-4074-A4DB-15FF836634DC}">
      <dsp:nvSpPr>
        <dsp:cNvPr id="0" name=""/>
        <dsp:cNvSpPr/>
      </dsp:nvSpPr>
      <dsp:spPr>
        <a:xfrm>
          <a:off x="433822" y="2315376"/>
          <a:ext cx="6073519" cy="472320"/>
        </a:xfrm>
        <a:prstGeom prst="roundRect">
          <a:avLst/>
        </a:prstGeom>
        <a:solidFill>
          <a:schemeClr val="tx1">
            <a:lumMod val="75000"/>
            <a:lumOff val="25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9565" tIns="0" rIns="229565" bIns="0" numCol="1" spcCol="1270" anchor="ctr" anchorCtr="0">
          <a:noAutofit/>
        </a:bodyPr>
        <a:lstStyle/>
        <a:p>
          <a:pPr lvl="0" algn="l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CleanerML</a:t>
          </a:r>
          <a:endParaRPr lang="en-US" sz="1600" kern="1200" dirty="0"/>
        </a:p>
      </dsp:txBody>
      <dsp:txXfrm>
        <a:off x="456879" y="2338433"/>
        <a:ext cx="6027405" cy="426206"/>
      </dsp:txXfrm>
    </dsp:sp>
    <dsp:sp modelId="{BDEEE2EB-04B8-49F5-9922-CC67CE791BFA}">
      <dsp:nvSpPr>
        <dsp:cNvPr id="0" name=""/>
        <dsp:cNvSpPr/>
      </dsp:nvSpPr>
      <dsp:spPr>
        <a:xfrm>
          <a:off x="0" y="4789296"/>
          <a:ext cx="8676456" cy="7685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73389" tIns="333248" rIns="673389" bIns="113792" numCol="1" spcCol="1270" anchor="t" anchorCtr="0">
          <a:noAutofit/>
        </a:bodyPr>
        <a:lstStyle/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600" kern="1200" dirty="0" err="1" smtClean="0"/>
            <a:t>gettext</a:t>
          </a:r>
          <a:r>
            <a:rPr lang="ko-KR" altLang="en-US" sz="1600" kern="1200" dirty="0" smtClean="0"/>
            <a:t>를 사용하여 변환할 </a:t>
          </a:r>
          <a:r>
            <a:rPr lang="en-US" altLang="ko-KR" sz="1600" kern="1200" dirty="0" smtClean="0"/>
            <a:t>.pot </a:t>
          </a:r>
          <a:r>
            <a:rPr lang="ko-KR" altLang="en-US" sz="1600" kern="1200" dirty="0" smtClean="0"/>
            <a:t>생성</a:t>
          </a:r>
          <a:endParaRPr lang="en-US" sz="1600" kern="1200" dirty="0"/>
        </a:p>
      </dsp:txBody>
      <dsp:txXfrm>
        <a:off x="0" y="4789296"/>
        <a:ext cx="8676456" cy="768599"/>
      </dsp:txXfrm>
    </dsp:sp>
    <dsp:sp modelId="{05056B80-FCCA-4ADA-80D5-3342BF4779DB}">
      <dsp:nvSpPr>
        <dsp:cNvPr id="0" name=""/>
        <dsp:cNvSpPr/>
      </dsp:nvSpPr>
      <dsp:spPr>
        <a:xfrm>
          <a:off x="433822" y="4553137"/>
          <a:ext cx="6073519" cy="472320"/>
        </a:xfrm>
        <a:prstGeom prst="roundRect">
          <a:avLst/>
        </a:prstGeom>
        <a:solidFill>
          <a:schemeClr val="tx1">
            <a:lumMod val="75000"/>
            <a:lumOff val="25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9565" tIns="0" rIns="229565" bIns="0" numCol="1" spcCol="1270" anchor="ctr" anchorCtr="0">
          <a:noAutofit/>
        </a:bodyPr>
        <a:lstStyle/>
        <a:p>
          <a:pPr lvl="0" algn="l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create_pot</a:t>
          </a:r>
          <a:r>
            <a:rPr lang="en-US" sz="1600" kern="1200" dirty="0" smtClean="0"/>
            <a:t>()</a:t>
          </a:r>
          <a:endParaRPr lang="en-US" sz="1600" kern="1200" dirty="0"/>
        </a:p>
      </dsp:txBody>
      <dsp:txXfrm>
        <a:off x="456879" y="4576194"/>
        <a:ext cx="6027405" cy="426206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B8C412-0D46-4ADF-9B9D-733C582124CB}">
      <dsp:nvSpPr>
        <dsp:cNvPr id="0" name=""/>
        <dsp:cNvSpPr/>
      </dsp:nvSpPr>
      <dsp:spPr>
        <a:xfrm>
          <a:off x="0" y="395688"/>
          <a:ext cx="8676456" cy="91271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73389" tIns="395732" rIns="673389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900" kern="1200" dirty="0" smtClean="0"/>
            <a:t>UTF-8 </a:t>
          </a:r>
          <a:r>
            <a:rPr lang="ko-KR" altLang="en-US" sz="1900" kern="1200" dirty="0" smtClean="0"/>
            <a:t>문자열을 </a:t>
          </a:r>
          <a:r>
            <a:rPr lang="en-US" altLang="ko-KR" sz="1900" kern="1200" dirty="0" err="1" smtClean="0"/>
            <a:t>unicode</a:t>
          </a:r>
          <a:r>
            <a:rPr lang="en-US" altLang="ko-KR" sz="1900" kern="1200" dirty="0" smtClean="0"/>
            <a:t> </a:t>
          </a:r>
          <a:r>
            <a:rPr lang="ko-KR" altLang="en-US" sz="1900" kern="1200" dirty="0" smtClean="0"/>
            <a:t>객체로 변환한다</a:t>
          </a:r>
          <a:r>
            <a:rPr lang="en-US" altLang="ko-KR" sz="1900" kern="1200" dirty="0" smtClean="0"/>
            <a:t>.</a:t>
          </a:r>
          <a:endParaRPr lang="en-US" sz="1900" kern="1200" dirty="0"/>
        </a:p>
      </dsp:txBody>
      <dsp:txXfrm>
        <a:off x="0" y="395688"/>
        <a:ext cx="8676456" cy="912712"/>
      </dsp:txXfrm>
    </dsp:sp>
    <dsp:sp modelId="{63079766-616E-44DE-B2C4-EBFB205645D3}">
      <dsp:nvSpPr>
        <dsp:cNvPr id="0" name=""/>
        <dsp:cNvSpPr/>
      </dsp:nvSpPr>
      <dsp:spPr>
        <a:xfrm>
          <a:off x="433822" y="115248"/>
          <a:ext cx="6073519" cy="560880"/>
        </a:xfrm>
        <a:prstGeom prst="roundRect">
          <a:avLst/>
        </a:prstGeom>
        <a:solidFill>
          <a:schemeClr val="tx1">
            <a:lumMod val="75000"/>
            <a:lumOff val="25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9565" tIns="0" rIns="229565" bIns="0" numCol="1" spcCol="1270" anchor="ctr" anchorCtr="0">
          <a:noAutofit/>
        </a:bodyPr>
        <a:lstStyle/>
        <a:p>
          <a:pPr lvl="0" algn="l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 smtClean="0"/>
            <a:t>to_unicode</a:t>
          </a:r>
          <a:r>
            <a:rPr lang="en-US" sz="1900" kern="1200" dirty="0" smtClean="0"/>
            <a:t> - non-</a:t>
          </a:r>
          <a:r>
            <a:rPr lang="en-US" sz="1900" kern="1200" dirty="0" err="1" smtClean="0"/>
            <a:t>unicode</a:t>
          </a:r>
          <a:r>
            <a:rPr lang="en-US" sz="1900" kern="1200" dirty="0" smtClean="0"/>
            <a:t> </a:t>
          </a:r>
          <a:endParaRPr lang="en-US" sz="1900" kern="1200" dirty="0"/>
        </a:p>
      </dsp:txBody>
      <dsp:txXfrm>
        <a:off x="461202" y="142628"/>
        <a:ext cx="6018759" cy="506120"/>
      </dsp:txXfrm>
    </dsp:sp>
    <dsp:sp modelId="{6DDA6952-35DE-4AF2-95C5-F53D2D8B0DD1}">
      <dsp:nvSpPr>
        <dsp:cNvPr id="0" name=""/>
        <dsp:cNvSpPr/>
      </dsp:nvSpPr>
      <dsp:spPr>
        <a:xfrm>
          <a:off x="0" y="1691440"/>
          <a:ext cx="8676456" cy="12867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73389" tIns="395732" rIns="673389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900" kern="1200" dirty="0" smtClean="0"/>
            <a:t>파일명을 저장하기 위해 분해된 </a:t>
          </a:r>
          <a:r>
            <a:rPr lang="en-US" altLang="ko-KR" sz="1900" kern="1200" dirty="0" smtClean="0"/>
            <a:t>UTF-8</a:t>
          </a:r>
          <a:r>
            <a:rPr lang="ko-KR" altLang="en-US" sz="1900" kern="1200" dirty="0" smtClean="0"/>
            <a:t>을 사용하는데</a:t>
          </a:r>
          <a:r>
            <a:rPr lang="en-US" altLang="ko-KR" sz="1900" kern="1200" dirty="0" smtClean="0"/>
            <a:t>, </a:t>
          </a:r>
          <a:r>
            <a:rPr lang="ko-KR" altLang="en-US" sz="1900" kern="1200" dirty="0" smtClean="0"/>
            <a:t>이러한 분해된 파일명들을 재조정하는</a:t>
          </a:r>
          <a:r>
            <a:rPr lang="en-US" altLang="ko-KR" sz="1900" kern="1200" dirty="0" smtClean="0"/>
            <a:t>(</a:t>
          </a:r>
          <a:r>
            <a:rPr lang="ko-KR" altLang="en-US" sz="1900" kern="1200" dirty="0" smtClean="0"/>
            <a:t>재결합</a:t>
          </a:r>
          <a:r>
            <a:rPr lang="en-US" altLang="ko-KR" sz="1900" kern="1200" dirty="0" smtClean="0"/>
            <a:t>) </a:t>
          </a:r>
          <a:r>
            <a:rPr lang="ko-KR" altLang="en-US" sz="1900" kern="1200" dirty="0" err="1" smtClean="0"/>
            <a:t>메소드이다</a:t>
          </a:r>
          <a:r>
            <a:rPr lang="en-US" altLang="ko-KR" sz="1900" kern="1200" dirty="0" smtClean="0"/>
            <a:t>.</a:t>
          </a:r>
          <a:endParaRPr lang="en-US" sz="1900" kern="1200" dirty="0"/>
        </a:p>
      </dsp:txBody>
      <dsp:txXfrm>
        <a:off x="0" y="1691440"/>
        <a:ext cx="8676456" cy="1286775"/>
      </dsp:txXfrm>
    </dsp:sp>
    <dsp:sp modelId="{473FAC66-B169-4D64-B60C-CEF47EA6678A}">
      <dsp:nvSpPr>
        <dsp:cNvPr id="0" name=""/>
        <dsp:cNvSpPr/>
      </dsp:nvSpPr>
      <dsp:spPr>
        <a:xfrm>
          <a:off x="433822" y="1411000"/>
          <a:ext cx="6073519" cy="560880"/>
        </a:xfrm>
        <a:prstGeom prst="roundRect">
          <a:avLst/>
        </a:prstGeom>
        <a:solidFill>
          <a:schemeClr val="tx1">
            <a:lumMod val="75000"/>
            <a:lumOff val="25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9565" tIns="0" rIns="229565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 smtClean="0"/>
            <a:t>normalized_walk</a:t>
          </a:r>
          <a:r>
            <a:rPr lang="en-US" sz="1900" kern="1200" dirty="0" smtClean="0"/>
            <a:t> - </a:t>
          </a:r>
          <a:r>
            <a:rPr lang="en-US" sz="1900" kern="1200" dirty="0" err="1" smtClean="0"/>
            <a:t>macOS</a:t>
          </a:r>
          <a:endParaRPr lang="en-US" sz="1900" kern="1200" dirty="0"/>
        </a:p>
      </dsp:txBody>
      <dsp:txXfrm>
        <a:off x="461202" y="1438380"/>
        <a:ext cx="6018759" cy="506120"/>
      </dsp:txXfrm>
    </dsp:sp>
    <dsp:sp modelId="{ADC6044C-990A-4390-B7CE-2C2C70ED51C9}">
      <dsp:nvSpPr>
        <dsp:cNvPr id="0" name=""/>
        <dsp:cNvSpPr/>
      </dsp:nvSpPr>
      <dsp:spPr>
        <a:xfrm>
          <a:off x="0" y="3361255"/>
          <a:ext cx="8676456" cy="22144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73389" tIns="395732" rIns="673389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900" kern="1200" dirty="0" smtClean="0"/>
            <a:t>고급 </a:t>
          </a:r>
          <a:r>
            <a:rPr lang="ko-KR" altLang="en-US" sz="1900" kern="1200" dirty="0" err="1" smtClean="0"/>
            <a:t>디렉토리</a:t>
          </a:r>
          <a:r>
            <a:rPr lang="ko-KR" altLang="en-US" sz="1900" kern="1200" dirty="0" smtClean="0"/>
            <a:t> 트리 스캔 클래스</a:t>
          </a:r>
          <a:endParaRPr lang="en-US" sz="1900" kern="1200" dirty="0"/>
        </a:p>
        <a:p>
          <a:pPr marL="342900" lvl="2" indent="-171450" algn="l" defTabSz="8445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900" kern="1200" dirty="0" smtClean="0"/>
            <a:t>-</a:t>
          </a:r>
          <a:r>
            <a:rPr lang="en-US" altLang="ko-KR" sz="1900" kern="1200" dirty="0" err="1" smtClean="0"/>
            <a:t>add_search</a:t>
          </a:r>
          <a:r>
            <a:rPr lang="en-US" altLang="ko-KR" sz="1900" kern="1200" dirty="0" smtClean="0"/>
            <a:t> - </a:t>
          </a:r>
          <a:r>
            <a:rPr lang="ko-KR" altLang="en-US" sz="1900" kern="1200" dirty="0" smtClean="0"/>
            <a:t>매개변수로 주어진 </a:t>
          </a:r>
          <a:r>
            <a:rPr lang="ko-KR" altLang="en-US" sz="1900" kern="1200" dirty="0" err="1" smtClean="0"/>
            <a:t>디렉토리명에서부터</a:t>
          </a:r>
          <a:r>
            <a:rPr lang="ko-KR" altLang="en-US" sz="1900" kern="1200" dirty="0" smtClean="0"/>
            <a:t> 시작하여 </a:t>
          </a:r>
          <a:r>
            <a:rPr lang="en-US" altLang="ko-KR" sz="1900" kern="1200" dirty="0" smtClean="0"/>
            <a:t>regex</a:t>
          </a:r>
          <a:r>
            <a:rPr lang="ko-KR" altLang="en-US" sz="1900" kern="1200" dirty="0" smtClean="0"/>
            <a:t>를 만족하는 파일을 찾는다</a:t>
          </a:r>
          <a:r>
            <a:rPr lang="en-US" altLang="ko-KR" sz="1900" kern="1200" dirty="0" smtClean="0"/>
            <a:t>.</a:t>
          </a:r>
          <a:endParaRPr lang="en-US" sz="1900" kern="1200" dirty="0"/>
        </a:p>
        <a:p>
          <a:pPr marL="342900" lvl="2" indent="-171450" algn="l" defTabSz="8445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900" kern="1200" dirty="0" smtClean="0"/>
            <a:t>-scan - </a:t>
          </a:r>
          <a:r>
            <a:rPr lang="ko-KR" altLang="en-US" sz="1900" kern="1200" dirty="0" smtClean="0"/>
            <a:t>요청된 검색을 실행하고 각 결과를 </a:t>
          </a:r>
          <a:r>
            <a:rPr lang="en-US" altLang="ko-KR" sz="1900" kern="1200" dirty="0" smtClean="0"/>
            <a:t>yield</a:t>
          </a:r>
          <a:r>
            <a:rPr lang="ko-KR" altLang="en-US" sz="1900" kern="1200" dirty="0" smtClean="0"/>
            <a:t>한다</a:t>
          </a:r>
          <a:r>
            <a:rPr lang="en-US" altLang="ko-KR" sz="1900" kern="1200" dirty="0" smtClean="0"/>
            <a:t>.</a:t>
          </a:r>
          <a:endParaRPr lang="ko-KR" altLang="en-US" sz="1900" kern="1200" dirty="0"/>
        </a:p>
      </dsp:txBody>
      <dsp:txXfrm>
        <a:off x="0" y="3361255"/>
        <a:ext cx="8676456" cy="2214450"/>
      </dsp:txXfrm>
    </dsp:sp>
    <dsp:sp modelId="{8DA22448-2C23-4C4A-A2A3-AA8973A5272D}">
      <dsp:nvSpPr>
        <dsp:cNvPr id="0" name=""/>
        <dsp:cNvSpPr/>
      </dsp:nvSpPr>
      <dsp:spPr>
        <a:xfrm>
          <a:off x="433822" y="3080815"/>
          <a:ext cx="6073519" cy="560880"/>
        </a:xfrm>
        <a:prstGeom prst="roundRect">
          <a:avLst/>
        </a:prstGeom>
        <a:solidFill>
          <a:schemeClr val="tx1">
            <a:lumMod val="75000"/>
            <a:lumOff val="25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9565" tIns="0" rIns="229565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 smtClean="0"/>
            <a:t>DeepScan</a:t>
          </a:r>
          <a:r>
            <a:rPr lang="en-US" sz="1900" kern="1200" dirty="0" smtClean="0"/>
            <a:t> </a:t>
          </a:r>
          <a:r>
            <a:rPr lang="ko-KR" altLang="en-US" sz="1900" kern="1200" dirty="0" smtClean="0"/>
            <a:t>클래스</a:t>
          </a:r>
          <a:endParaRPr lang="en-US" sz="1900" kern="1200" dirty="0"/>
        </a:p>
      </dsp:txBody>
      <dsp:txXfrm>
        <a:off x="461202" y="3108195"/>
        <a:ext cx="6018759" cy="5061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11CB-ECA3-431A-A5DF-DEECA16C46E9}" type="datetimeFigureOut">
              <a:rPr lang="ko-KR" altLang="en-US" smtClean="0"/>
              <a:t>2018-11-13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7CF4-333F-45EF-8065-02812BFFA99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11CB-ECA3-431A-A5DF-DEECA16C46E9}" type="datetimeFigureOut">
              <a:rPr lang="ko-KR" altLang="en-US" smtClean="0"/>
              <a:t>2018-11-13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7CF4-333F-45EF-8065-02812BFFA99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11CB-ECA3-431A-A5DF-DEECA16C46E9}" type="datetimeFigureOut">
              <a:rPr lang="ko-KR" altLang="en-US" smtClean="0"/>
              <a:t>2018-11-13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7CF4-333F-45EF-8065-02812BFFA99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11CB-ECA3-431A-A5DF-DEECA16C46E9}" type="datetimeFigureOut">
              <a:rPr lang="ko-KR" altLang="en-US" smtClean="0"/>
              <a:t>2018-11-13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7CF4-333F-45EF-8065-02812BFFA99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11CB-ECA3-431A-A5DF-DEECA16C46E9}" type="datetimeFigureOut">
              <a:rPr lang="ko-KR" altLang="en-US" smtClean="0"/>
              <a:t>2018-11-13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7CF4-333F-45EF-8065-02812BFFA99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11CB-ECA3-431A-A5DF-DEECA16C46E9}" type="datetimeFigureOut">
              <a:rPr lang="ko-KR" altLang="en-US" smtClean="0"/>
              <a:t>2018-11-13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7CF4-333F-45EF-8065-02812BFFA99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11CB-ECA3-431A-A5DF-DEECA16C46E9}" type="datetimeFigureOut">
              <a:rPr lang="ko-KR" altLang="en-US" smtClean="0"/>
              <a:t>2018-11-13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7CF4-333F-45EF-8065-02812BFFA99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11CB-ECA3-431A-A5DF-DEECA16C46E9}" type="datetimeFigureOut">
              <a:rPr lang="ko-KR" altLang="en-US" smtClean="0"/>
              <a:t>2018-11-13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7CF4-333F-45EF-8065-02812BFFA99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11CB-ECA3-431A-A5DF-DEECA16C46E9}" type="datetimeFigureOut">
              <a:rPr lang="ko-KR" altLang="en-US" smtClean="0"/>
              <a:t>2018-11-13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7CF4-333F-45EF-8065-02812BFFA99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11CB-ECA3-431A-A5DF-DEECA16C46E9}" type="datetimeFigureOut">
              <a:rPr lang="ko-KR" altLang="en-US" smtClean="0"/>
              <a:t>2018-11-13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7CF4-333F-45EF-8065-02812BFFA99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11CB-ECA3-431A-A5DF-DEECA16C46E9}" type="datetimeFigureOut">
              <a:rPr lang="ko-KR" altLang="en-US" smtClean="0"/>
              <a:t>2018-11-13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7CF4-333F-45EF-8065-02812BFFA99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5411CB-ECA3-431A-A5DF-DEECA16C46E9}" type="datetimeFigureOut">
              <a:rPr lang="ko-KR" altLang="en-US" smtClean="0"/>
              <a:t>2018-11-13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8C7CF4-333F-45EF-8065-02812BFFA99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 anchor="ctr">
            <a:spAutoFit/>
          </a:bodyPr>
          <a:lstStyle/>
          <a:p>
            <a:pPr marL="182563" indent="-182563" algn="ctr" latinLnBrk="0"/>
            <a:endParaRPr lang="ko-KR" altLang="en-US" sz="900" b="1" dirty="0" smtClean="0">
              <a:solidFill>
                <a:srgbClr val="FF0000"/>
              </a:solidFill>
              <a:latin typeface="+mj-lt"/>
              <a:ea typeface="나눔고딕 ExtraBold" pitchFamily="50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1115616" y="1916832"/>
            <a:ext cx="2880320" cy="360040"/>
            <a:chOff x="1619672" y="2060848"/>
            <a:chExt cx="2160240" cy="216024"/>
          </a:xfrm>
        </p:grpSpPr>
        <p:sp>
          <p:nvSpPr>
            <p:cNvPr id="15" name="TextBox 25"/>
            <p:cNvSpPr txBox="1">
              <a:spLocks noChangeArrowheads="1"/>
            </p:cNvSpPr>
            <p:nvPr/>
          </p:nvSpPr>
          <p:spPr bwMode="auto">
            <a:xfrm>
              <a:off x="1619672" y="2060848"/>
              <a:ext cx="2088232" cy="144016"/>
            </a:xfrm>
            <a:prstGeom prst="rect">
              <a:avLst/>
            </a:prstGeom>
            <a:solidFill>
              <a:srgbClr val="7FAEEF">
                <a:alpha val="40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square" anchor="b">
              <a:noAutofit/>
            </a:bodyPr>
            <a:lstStyle/>
            <a:p>
              <a:pPr algn="ctr"/>
              <a:endPara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  <a:cs typeface="Verdana" pitchFamily="34" charset="0"/>
              </a:endParaRPr>
            </a:p>
          </p:txBody>
        </p:sp>
        <p:sp>
          <p:nvSpPr>
            <p:cNvPr id="16" name="TextBox 25"/>
            <p:cNvSpPr txBox="1">
              <a:spLocks noChangeArrowheads="1"/>
            </p:cNvSpPr>
            <p:nvPr/>
          </p:nvSpPr>
          <p:spPr bwMode="auto">
            <a:xfrm>
              <a:off x="1691680" y="2132856"/>
              <a:ext cx="2088232" cy="144016"/>
            </a:xfrm>
            <a:prstGeom prst="rect">
              <a:avLst/>
            </a:prstGeom>
            <a:solidFill>
              <a:srgbClr val="7FAEEF">
                <a:alpha val="40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square" anchor="b">
              <a:noAutofit/>
            </a:bodyPr>
            <a:lstStyle/>
            <a:p>
              <a:pPr algn="ctr"/>
              <a:endPara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  <a:cs typeface="Verdana" pitchFamily="34" charset="0"/>
              </a:endParaRPr>
            </a:p>
          </p:txBody>
        </p:sp>
      </p:grpSp>
      <p:pic>
        <p:nvPicPr>
          <p:cNvPr id="1026" name="Picture 2" descr="E:\Blog\sign01_5_140207.pn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1043608" y="5805908"/>
            <a:ext cx="1136055" cy="14584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1043608" y="1169457"/>
            <a:ext cx="56166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err="1" smtClean="0">
                <a:solidFill>
                  <a:schemeClr val="bg1"/>
                </a:solidFill>
                <a:latin typeface="다음_SemiBold" pitchFamily="2" charset="-127"/>
                <a:ea typeface="다음_SemiBold" pitchFamily="2" charset="-127"/>
              </a:rPr>
              <a:t>BleachBit</a:t>
            </a:r>
            <a:endParaRPr lang="en-US" altLang="ko-KR" sz="4000" dirty="0" smtClean="0">
              <a:solidFill>
                <a:schemeClr val="bg1"/>
              </a:solidFill>
              <a:latin typeface="다음_SemiBold" pitchFamily="2" charset="-127"/>
              <a:ea typeface="다음_SemiBold" pitchFamily="2" charset="-127"/>
            </a:endParaRPr>
          </a:p>
          <a:p>
            <a:r>
              <a:rPr lang="ko-KR" altLang="en-US" sz="4000" dirty="0" smtClean="0">
                <a:solidFill>
                  <a:schemeClr val="bg1"/>
                </a:solidFill>
                <a:latin typeface="다음_SemiBold" pitchFamily="2" charset="-127"/>
                <a:ea typeface="다음_SemiBold" pitchFamily="2" charset="-127"/>
              </a:rPr>
              <a:t>기능분석</a:t>
            </a:r>
            <a:endParaRPr lang="ko-KR" altLang="en-US" sz="4000" dirty="0">
              <a:solidFill>
                <a:schemeClr val="bg1"/>
              </a:solidFill>
              <a:latin typeface="다음_SemiBold" pitchFamily="2" charset="-127"/>
              <a:ea typeface="다음_SemiBold" pitchFamily="2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 flipH="1">
            <a:off x="1043608" y="2488540"/>
            <a:ext cx="496855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0" y="0"/>
            <a:ext cx="1043608" cy="105273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8100392" y="5805264"/>
            <a:ext cx="1043608" cy="105273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E2897A86-1F10-4632-9B68-4824C5E8696A}"/>
              </a:ext>
            </a:extLst>
          </p:cNvPr>
          <p:cNvSpPr txBox="1"/>
          <p:nvPr/>
        </p:nvSpPr>
        <p:spPr>
          <a:xfrm>
            <a:off x="5364088" y="2845369"/>
            <a:ext cx="2838318" cy="29598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/>
                </a:solidFill>
              </a:rPr>
              <a:t>60142319 </a:t>
            </a:r>
            <a:r>
              <a:rPr lang="ko-KR" altLang="en-US" dirty="0">
                <a:solidFill>
                  <a:schemeClr val="bg1"/>
                </a:solidFill>
              </a:rPr>
              <a:t>이승호</a:t>
            </a:r>
            <a:endParaRPr lang="en-US" altLang="ko-KR" dirty="0">
              <a:solidFill>
                <a:schemeClr val="bg1"/>
              </a:solidFill>
            </a:endParaRP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/>
                </a:solidFill>
              </a:rPr>
              <a:t>60142293 </a:t>
            </a:r>
            <a:r>
              <a:rPr lang="ko-KR" altLang="en-US" dirty="0">
                <a:solidFill>
                  <a:schemeClr val="bg1"/>
                </a:solidFill>
              </a:rPr>
              <a:t>손진영</a:t>
            </a:r>
            <a:endParaRPr lang="en-US" altLang="ko-KR" dirty="0">
              <a:solidFill>
                <a:schemeClr val="bg1"/>
              </a:solidFill>
            </a:endParaRP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/>
                </a:solidFill>
              </a:rPr>
              <a:t>60142320 </a:t>
            </a:r>
            <a:r>
              <a:rPr lang="ko-KR" altLang="en-US" dirty="0">
                <a:solidFill>
                  <a:schemeClr val="bg1"/>
                </a:solidFill>
              </a:rPr>
              <a:t>이신호</a:t>
            </a:r>
            <a:endParaRPr lang="en-US" altLang="ko-KR" dirty="0">
              <a:solidFill>
                <a:schemeClr val="bg1"/>
              </a:solidFill>
            </a:endParaRP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/>
                </a:solidFill>
              </a:rPr>
              <a:t>60141963 </a:t>
            </a:r>
            <a:r>
              <a:rPr lang="ko-KR" altLang="en-US" dirty="0">
                <a:solidFill>
                  <a:schemeClr val="bg1"/>
                </a:solidFill>
              </a:rPr>
              <a:t>김형원</a:t>
            </a:r>
            <a:endParaRPr lang="en-US" altLang="ko-KR" dirty="0">
              <a:solidFill>
                <a:schemeClr val="bg1"/>
              </a:solidFill>
            </a:endParaRP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/>
                </a:solidFill>
              </a:rPr>
              <a:t>60172156 </a:t>
            </a:r>
            <a:r>
              <a:rPr lang="ko-KR" altLang="en-US" dirty="0">
                <a:solidFill>
                  <a:schemeClr val="bg1"/>
                </a:solidFill>
              </a:rPr>
              <a:t>김희수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98072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79512" y="188640"/>
            <a:ext cx="8640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Cleaner.py - </a:t>
            </a:r>
            <a:r>
              <a:rPr lang="ko-KR" altLang="en-US" sz="3200" dirty="0">
                <a:solidFill>
                  <a:schemeClr val="bg1"/>
                </a:solidFill>
              </a:rPr>
              <a:t>청소 작업을 수행</a:t>
            </a:r>
            <a:r>
              <a:rPr lang="en-US" altLang="ko-KR" sz="3200" dirty="0">
                <a:solidFill>
                  <a:schemeClr val="bg1"/>
                </a:solidFill>
              </a:rPr>
              <a:t>(</a:t>
            </a:r>
            <a:r>
              <a:rPr lang="ko-KR" altLang="en-US" sz="3200" dirty="0">
                <a:solidFill>
                  <a:schemeClr val="bg1"/>
                </a:solidFill>
              </a:rPr>
              <a:t>지원</a:t>
            </a:r>
            <a:r>
              <a:rPr lang="en-US" altLang="ko-KR" sz="3200" dirty="0">
                <a:solidFill>
                  <a:schemeClr val="bg1"/>
                </a:solidFill>
              </a:rPr>
              <a:t>).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graphicFrame>
        <p:nvGraphicFramePr>
          <p:cNvPr id="8" name="내용 개체 틀 2">
            <a:extLst>
              <a:ext uri="{FF2B5EF4-FFF2-40B4-BE49-F238E27FC236}">
                <a16:creationId xmlns="" xmlns:a16="http://schemas.microsoft.com/office/drawing/2014/main" id="{C0D1DCDC-3606-49E1-AEE7-DE593801137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25750785"/>
              </p:ext>
            </p:extLst>
          </p:nvPr>
        </p:nvGraphicFramePr>
        <p:xfrm>
          <a:off x="233772" y="1050414"/>
          <a:ext cx="8676456" cy="56909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95466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98072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79512" y="188640"/>
            <a:ext cx="86409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3000" b="1" dirty="0" smtClean="0">
                <a:solidFill>
                  <a:schemeClr val="bg1"/>
                </a:solidFill>
              </a:rPr>
              <a:t>CleanerML.py -</a:t>
            </a:r>
            <a:r>
              <a:rPr lang="en-US" altLang="ko-KR" sz="3000" b="1" dirty="0" smtClean="0">
                <a:solidFill>
                  <a:schemeClr val="bg1"/>
                </a:solidFill>
              </a:rPr>
              <a:t> </a:t>
            </a:r>
            <a:r>
              <a:rPr lang="en-US" altLang="ko-KR" sz="3000" dirty="0" err="1">
                <a:solidFill>
                  <a:schemeClr val="bg1"/>
                </a:solidFill>
              </a:rPr>
              <a:t>CleanerML</a:t>
            </a:r>
            <a:r>
              <a:rPr lang="ko-KR" altLang="en-US" sz="3000" dirty="0">
                <a:solidFill>
                  <a:schemeClr val="bg1"/>
                </a:solidFill>
              </a:rPr>
              <a:t>로부터 클리너를 생성</a:t>
            </a:r>
          </a:p>
        </p:txBody>
      </p:sp>
      <p:graphicFrame>
        <p:nvGraphicFramePr>
          <p:cNvPr id="8" name="내용 개체 틀 2">
            <a:extLst>
              <a:ext uri="{FF2B5EF4-FFF2-40B4-BE49-F238E27FC236}">
                <a16:creationId xmlns="" xmlns:a16="http://schemas.microsoft.com/office/drawing/2014/main" id="{C0D1DCDC-3606-49E1-AEE7-DE593801137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00048240"/>
              </p:ext>
            </p:extLst>
          </p:nvPr>
        </p:nvGraphicFramePr>
        <p:xfrm>
          <a:off x="233772" y="1050414"/>
          <a:ext cx="8676456" cy="56909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18850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 anchor="ctr">
            <a:spAutoFit/>
          </a:bodyPr>
          <a:lstStyle/>
          <a:p>
            <a:pPr marL="182563" indent="-182563" algn="ctr" latinLnBrk="0"/>
            <a:endParaRPr lang="ko-KR" altLang="en-US" sz="900" b="1" dirty="0" smtClean="0">
              <a:solidFill>
                <a:srgbClr val="FF0000"/>
              </a:solidFill>
              <a:latin typeface="+mj-lt"/>
              <a:ea typeface="나눔고딕 ExtraBold" pitchFamily="50" charset="-127"/>
            </a:endParaRPr>
          </a:p>
        </p:txBody>
      </p:sp>
      <p:pic>
        <p:nvPicPr>
          <p:cNvPr id="1026" name="Picture 2" descr="E:\Blog\sign01_5_140207.pn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1043608" y="6434848"/>
            <a:ext cx="1136055" cy="14584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2987824" y="2154020"/>
            <a:ext cx="676875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dirty="0" smtClean="0">
                <a:solidFill>
                  <a:schemeClr val="bg1"/>
                </a:solidFill>
                <a:latin typeface="다음_SemiBold" pitchFamily="2" charset="-127"/>
                <a:ea typeface="다음_SemiBold" pitchFamily="2" charset="-127"/>
              </a:rPr>
              <a:t>Scan</a:t>
            </a:r>
          </a:p>
          <a:p>
            <a:r>
              <a:rPr lang="en-US" altLang="ko-KR" sz="8000" dirty="0" smtClean="0">
                <a:solidFill>
                  <a:schemeClr val="bg1"/>
                </a:solidFill>
                <a:latin typeface="다음_SemiBold" pitchFamily="2" charset="-127"/>
                <a:ea typeface="다음_SemiBold" pitchFamily="2" charset="-127"/>
              </a:rPr>
              <a:t> </a:t>
            </a:r>
            <a:r>
              <a:rPr lang="ko-KR" altLang="en-US" sz="8000" dirty="0" smtClean="0">
                <a:solidFill>
                  <a:schemeClr val="bg1"/>
                </a:solidFill>
                <a:latin typeface="다음_SemiBold" pitchFamily="2" charset="-127"/>
                <a:ea typeface="다음_SemiBold" pitchFamily="2" charset="-127"/>
              </a:rPr>
              <a:t>계열</a:t>
            </a:r>
            <a:endParaRPr lang="ko-KR" altLang="en-US" sz="8000" dirty="0">
              <a:solidFill>
                <a:schemeClr val="bg1"/>
              </a:solidFill>
              <a:latin typeface="다음_SemiBold" pitchFamily="2" charset="-127"/>
              <a:ea typeface="다음_SemiBold" pitchFamily="2" charset="-127"/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0" y="0"/>
            <a:ext cx="1043608" cy="105273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8100392" y="5805264"/>
            <a:ext cx="1043608" cy="105273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1395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98072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0" y="259531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2400" dirty="0">
                <a:solidFill>
                  <a:schemeClr val="bg1"/>
                </a:solidFill>
              </a:rPr>
              <a:t>DeepScan.py - </a:t>
            </a:r>
            <a:r>
              <a:rPr lang="ko-KR" altLang="en-US" sz="2400" dirty="0">
                <a:solidFill>
                  <a:schemeClr val="bg1"/>
                </a:solidFill>
              </a:rPr>
              <a:t>삭제할 파일들을 찾기 위해 </a:t>
            </a:r>
            <a:r>
              <a:rPr lang="ko-KR" altLang="en-US" sz="2400" dirty="0" err="1">
                <a:solidFill>
                  <a:schemeClr val="bg1"/>
                </a:solidFill>
              </a:rPr>
              <a:t>디렉토리</a:t>
            </a:r>
            <a:r>
              <a:rPr lang="ko-KR" altLang="en-US" sz="2400" dirty="0">
                <a:solidFill>
                  <a:schemeClr val="bg1"/>
                </a:solidFill>
              </a:rPr>
              <a:t> </a:t>
            </a:r>
            <a:r>
              <a:rPr lang="ko-KR" altLang="en-US" sz="2400" dirty="0" err="1">
                <a:solidFill>
                  <a:schemeClr val="bg1"/>
                </a:solidFill>
              </a:rPr>
              <a:t>트리를</a:t>
            </a:r>
            <a:r>
              <a:rPr lang="ko-KR" altLang="en-US" sz="2400" dirty="0">
                <a:solidFill>
                  <a:schemeClr val="bg1"/>
                </a:solidFill>
              </a:rPr>
              <a:t> </a:t>
            </a:r>
            <a:r>
              <a:rPr lang="ko-KR" altLang="en-US" sz="2400" dirty="0" smtClean="0">
                <a:solidFill>
                  <a:schemeClr val="bg1"/>
                </a:solidFill>
              </a:rPr>
              <a:t>스캔</a:t>
            </a:r>
            <a:r>
              <a:rPr lang="en-US" altLang="ko-KR" sz="2400" dirty="0" smtClean="0">
                <a:solidFill>
                  <a:schemeClr val="bg1"/>
                </a:solidFill>
              </a:rPr>
              <a:t>.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graphicFrame>
        <p:nvGraphicFramePr>
          <p:cNvPr id="8" name="내용 개체 틀 2">
            <a:extLst>
              <a:ext uri="{FF2B5EF4-FFF2-40B4-BE49-F238E27FC236}">
                <a16:creationId xmlns="" xmlns:a16="http://schemas.microsoft.com/office/drawing/2014/main" id="{C0D1DCDC-3606-49E1-AEE7-DE593801137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21327106"/>
              </p:ext>
            </p:extLst>
          </p:nvPr>
        </p:nvGraphicFramePr>
        <p:xfrm>
          <a:off x="233772" y="1050414"/>
          <a:ext cx="8676456" cy="56909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26469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 anchor="ctr">
            <a:spAutoFit/>
          </a:bodyPr>
          <a:lstStyle/>
          <a:p>
            <a:pPr marL="182563" indent="-182563" algn="ctr" latinLnBrk="0"/>
            <a:endParaRPr lang="ko-KR" altLang="en-US" sz="900" b="1" dirty="0" smtClean="0">
              <a:solidFill>
                <a:srgbClr val="FF0000"/>
              </a:solidFill>
              <a:latin typeface="+mj-lt"/>
              <a:ea typeface="나눔고딕 ExtraBold" pitchFamily="50" charset="-127"/>
            </a:endParaRPr>
          </a:p>
        </p:txBody>
      </p:sp>
      <p:pic>
        <p:nvPicPr>
          <p:cNvPr id="1026" name="Picture 2" descr="E:\Blog\sign01_5_140207.pn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1043608" y="6434848"/>
            <a:ext cx="1136055" cy="14584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2915816" y="1905506"/>
            <a:ext cx="676875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600" dirty="0" smtClean="0">
                <a:solidFill>
                  <a:schemeClr val="bg1"/>
                </a:solidFill>
                <a:latin typeface="다음_SemiBold" pitchFamily="2" charset="-127"/>
                <a:ea typeface="다음_SemiBold" pitchFamily="2" charset="-127"/>
              </a:rPr>
              <a:t> OS</a:t>
            </a:r>
          </a:p>
          <a:p>
            <a:r>
              <a:rPr lang="ko-KR" altLang="en-US" sz="9600" dirty="0" smtClean="0">
                <a:solidFill>
                  <a:schemeClr val="bg1"/>
                </a:solidFill>
                <a:latin typeface="다음_SemiBold" pitchFamily="2" charset="-127"/>
                <a:ea typeface="다음_SemiBold" pitchFamily="2" charset="-127"/>
              </a:rPr>
              <a:t>계</a:t>
            </a:r>
            <a:r>
              <a:rPr lang="ko-KR" altLang="en-US" sz="9600" dirty="0">
                <a:solidFill>
                  <a:schemeClr val="bg1"/>
                </a:solidFill>
                <a:latin typeface="다음_SemiBold" pitchFamily="2" charset="-127"/>
                <a:ea typeface="다음_SemiBold" pitchFamily="2" charset="-127"/>
              </a:rPr>
              <a:t>열</a:t>
            </a:r>
            <a:endParaRPr lang="ko-KR" altLang="en-US" sz="9600" dirty="0">
              <a:solidFill>
                <a:schemeClr val="bg1"/>
              </a:solidFill>
              <a:latin typeface="다음_SemiBold" pitchFamily="2" charset="-127"/>
              <a:ea typeface="다음_SemiBold" pitchFamily="2" charset="-127"/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0" y="0"/>
            <a:ext cx="1043608" cy="105273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8100392" y="5805264"/>
            <a:ext cx="1043608" cy="105273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730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98072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79512" y="188640"/>
            <a:ext cx="8640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chemeClr val="bg1"/>
                </a:solidFill>
              </a:rPr>
              <a:t>Windows.py - </a:t>
            </a:r>
            <a:r>
              <a:rPr lang="en-US" altLang="ko-KR" sz="2800" dirty="0">
                <a:solidFill>
                  <a:schemeClr val="bg1"/>
                </a:solidFill>
              </a:rPr>
              <a:t>Microsoft Windows </a:t>
            </a:r>
            <a:r>
              <a:rPr lang="ko-KR" altLang="en-US" sz="2800" dirty="0">
                <a:solidFill>
                  <a:schemeClr val="bg1"/>
                </a:solidFill>
              </a:rPr>
              <a:t>관련 </a:t>
            </a:r>
            <a:r>
              <a:rPr lang="ko-KR" altLang="en-US" sz="2800" dirty="0" smtClean="0">
                <a:solidFill>
                  <a:schemeClr val="bg1"/>
                </a:solidFill>
              </a:rPr>
              <a:t>기능을 수행</a:t>
            </a:r>
            <a:r>
              <a:rPr lang="en-US" altLang="ko-KR" sz="2800" dirty="0" smtClean="0">
                <a:solidFill>
                  <a:schemeClr val="bg1"/>
                </a:solidFill>
              </a:rPr>
              <a:t>.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graphicFrame>
        <p:nvGraphicFramePr>
          <p:cNvPr id="8" name="내용 개체 틀 2">
            <a:extLst>
              <a:ext uri="{FF2B5EF4-FFF2-40B4-BE49-F238E27FC236}">
                <a16:creationId xmlns="" xmlns:a16="http://schemas.microsoft.com/office/drawing/2014/main" id="{C0D1DCDC-3606-49E1-AEE7-DE593801137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27409214"/>
              </p:ext>
            </p:extLst>
          </p:nvPr>
        </p:nvGraphicFramePr>
        <p:xfrm>
          <a:off x="233772" y="1050414"/>
          <a:ext cx="8676456" cy="56909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02952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98072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79512" y="188640"/>
            <a:ext cx="8640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chemeClr val="bg1"/>
                </a:solidFill>
              </a:rPr>
              <a:t>Windows.py - </a:t>
            </a:r>
            <a:r>
              <a:rPr lang="en-US" altLang="ko-KR" sz="2800" dirty="0">
                <a:solidFill>
                  <a:schemeClr val="bg1"/>
                </a:solidFill>
              </a:rPr>
              <a:t>Microsoft Windows </a:t>
            </a:r>
            <a:r>
              <a:rPr lang="ko-KR" altLang="en-US" sz="2800" dirty="0">
                <a:solidFill>
                  <a:schemeClr val="bg1"/>
                </a:solidFill>
              </a:rPr>
              <a:t>관련 </a:t>
            </a:r>
            <a:r>
              <a:rPr lang="ko-KR" altLang="en-US" sz="2800" dirty="0" smtClean="0">
                <a:solidFill>
                  <a:schemeClr val="bg1"/>
                </a:solidFill>
              </a:rPr>
              <a:t>기능을 수행</a:t>
            </a:r>
            <a:r>
              <a:rPr lang="en-US" altLang="ko-KR" sz="2800" dirty="0" smtClean="0">
                <a:solidFill>
                  <a:schemeClr val="bg1"/>
                </a:solidFill>
              </a:rPr>
              <a:t>.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graphicFrame>
        <p:nvGraphicFramePr>
          <p:cNvPr id="8" name="내용 개체 틀 2">
            <a:extLst>
              <a:ext uri="{FF2B5EF4-FFF2-40B4-BE49-F238E27FC236}">
                <a16:creationId xmlns="" xmlns:a16="http://schemas.microsoft.com/office/drawing/2014/main" id="{C0D1DCDC-3606-49E1-AEE7-DE593801137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92674802"/>
              </p:ext>
            </p:extLst>
          </p:nvPr>
        </p:nvGraphicFramePr>
        <p:xfrm>
          <a:off x="233772" y="1050414"/>
          <a:ext cx="8676456" cy="56909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77630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98072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79512" y="188640"/>
            <a:ext cx="8640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chemeClr val="bg1"/>
                </a:solidFill>
              </a:rPr>
              <a:t>WindowsWipe.py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graphicFrame>
        <p:nvGraphicFramePr>
          <p:cNvPr id="8" name="내용 개체 틀 2">
            <a:extLst>
              <a:ext uri="{FF2B5EF4-FFF2-40B4-BE49-F238E27FC236}">
                <a16:creationId xmlns="" xmlns:a16="http://schemas.microsoft.com/office/drawing/2014/main" id="{C0D1DCDC-3606-49E1-AEE7-DE593801137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87405066"/>
              </p:ext>
            </p:extLst>
          </p:nvPr>
        </p:nvGraphicFramePr>
        <p:xfrm>
          <a:off x="233772" y="1050414"/>
          <a:ext cx="8676456" cy="56909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84343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98072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79512" y="188640"/>
            <a:ext cx="8640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chemeClr val="bg1"/>
                </a:solidFill>
              </a:rPr>
              <a:t>WindowsWipe.py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graphicFrame>
        <p:nvGraphicFramePr>
          <p:cNvPr id="8" name="내용 개체 틀 2">
            <a:extLst>
              <a:ext uri="{FF2B5EF4-FFF2-40B4-BE49-F238E27FC236}">
                <a16:creationId xmlns="" xmlns:a16="http://schemas.microsoft.com/office/drawing/2014/main" id="{C0D1DCDC-3606-49E1-AEE7-DE593801137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44470546"/>
              </p:ext>
            </p:extLst>
          </p:nvPr>
        </p:nvGraphicFramePr>
        <p:xfrm>
          <a:off x="233772" y="1050414"/>
          <a:ext cx="8676456" cy="56909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8207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 anchor="ctr">
            <a:spAutoFit/>
          </a:bodyPr>
          <a:lstStyle/>
          <a:p>
            <a:pPr marL="182563" indent="-182563" algn="ctr" latinLnBrk="0"/>
            <a:endParaRPr lang="ko-KR" altLang="en-US" sz="900" b="1" dirty="0" smtClean="0">
              <a:solidFill>
                <a:srgbClr val="FF0000"/>
              </a:solidFill>
              <a:latin typeface="+mj-lt"/>
              <a:ea typeface="나눔고딕 ExtraBold" pitchFamily="50" charset="-127"/>
            </a:endParaRPr>
          </a:p>
        </p:txBody>
      </p:sp>
      <p:pic>
        <p:nvPicPr>
          <p:cNvPr id="1026" name="Picture 2" descr="E:\Blog\sign01_5_140207.pn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1043608" y="6434848"/>
            <a:ext cx="1136055" cy="14584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3190682" y="2419007"/>
            <a:ext cx="6768752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500" dirty="0" err="1">
                <a:solidFill>
                  <a:schemeClr val="bg1"/>
                </a:solidFill>
                <a:latin typeface="다음_SemiBold" pitchFamily="2" charset="-127"/>
                <a:ea typeface="다음_SemiBold" pitchFamily="2" charset="-127"/>
              </a:rPr>
              <a:t>E</a:t>
            </a:r>
            <a:r>
              <a:rPr lang="en-US" altLang="ko-KR" sz="11500" dirty="0" err="1" smtClean="0">
                <a:solidFill>
                  <a:schemeClr val="bg1"/>
                </a:solidFill>
                <a:latin typeface="다음_SemiBold" pitchFamily="2" charset="-127"/>
                <a:ea typeface="다음_SemiBold" pitchFamily="2" charset="-127"/>
              </a:rPr>
              <a:t>tc</a:t>
            </a:r>
            <a:endParaRPr lang="ko-KR" altLang="en-US" sz="11500" dirty="0">
              <a:solidFill>
                <a:schemeClr val="bg1"/>
              </a:solidFill>
              <a:latin typeface="다음_SemiBold" pitchFamily="2" charset="-127"/>
              <a:ea typeface="다음_SemiBold" pitchFamily="2" charset="-127"/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0" y="0"/>
            <a:ext cx="1043608" cy="105273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8100392" y="5805264"/>
            <a:ext cx="1043608" cy="105273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9693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5"/>
          <p:cNvSpPr txBox="1">
            <a:spLocks noChangeArrowheads="1"/>
          </p:cNvSpPr>
          <p:nvPr/>
        </p:nvSpPr>
        <p:spPr bwMode="auto">
          <a:xfrm>
            <a:off x="323528" y="228754"/>
            <a:ext cx="352839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ko-KR" altLang="en-US" sz="28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개요</a:t>
            </a:r>
            <a:endParaRPr lang="en-US" altLang="ko-KR" sz="2800" dirty="0" smtClean="0">
              <a:solidFill>
                <a:prstClr val="black">
                  <a:lumMod val="65000"/>
                  <a:lumOff val="35000"/>
                </a:prstClr>
              </a:solidFill>
              <a:latin typeface="다음_SemiBold" pitchFamily="2" charset="-127"/>
              <a:ea typeface="다음_SemiBold" pitchFamily="2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428355" y="475655"/>
            <a:ext cx="327221" cy="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0" y="0"/>
            <a:ext cx="9144000" cy="98072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79512" y="116632"/>
            <a:ext cx="51125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 smtClean="0">
                <a:solidFill>
                  <a:schemeClr val="bg1"/>
                </a:solidFill>
                <a:latin typeface="다음_SemiBold" pitchFamily="2" charset="-127"/>
                <a:ea typeface="다음_SemiBold" pitchFamily="2" charset="-127"/>
              </a:rPr>
              <a:t>개요</a:t>
            </a:r>
            <a:endParaRPr lang="ko-KR" altLang="en-US" sz="4400" dirty="0">
              <a:solidFill>
                <a:schemeClr val="bg1"/>
              </a:solidFill>
              <a:latin typeface="다음_SemiBold" pitchFamily="2" charset="-127"/>
              <a:ea typeface="다음_SemiBold" pitchFamily="2" charset="-127"/>
            </a:endParaRPr>
          </a:p>
        </p:txBody>
      </p:sp>
      <p:graphicFrame>
        <p:nvGraphicFramePr>
          <p:cNvPr id="3" name="내용 개체 틀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7724004"/>
              </p:ext>
            </p:extLst>
          </p:nvPr>
        </p:nvGraphicFramePr>
        <p:xfrm>
          <a:off x="371029" y="1196752"/>
          <a:ext cx="8229600" cy="54726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98072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79512" y="188640"/>
            <a:ext cx="8640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2800" dirty="0">
                <a:solidFill>
                  <a:schemeClr val="bg1"/>
                </a:solidFill>
              </a:rPr>
              <a:t>Fileutilities.py - </a:t>
            </a:r>
            <a:r>
              <a:rPr lang="ko-KR" altLang="en-US" sz="2800" dirty="0">
                <a:solidFill>
                  <a:schemeClr val="bg1"/>
                </a:solidFill>
              </a:rPr>
              <a:t>파일에 관련된 기능들</a:t>
            </a:r>
          </a:p>
        </p:txBody>
      </p:sp>
      <p:graphicFrame>
        <p:nvGraphicFramePr>
          <p:cNvPr id="8" name="내용 개체 틀 2">
            <a:extLst>
              <a:ext uri="{FF2B5EF4-FFF2-40B4-BE49-F238E27FC236}">
                <a16:creationId xmlns="" xmlns:a16="http://schemas.microsoft.com/office/drawing/2014/main" id="{C0D1DCDC-3606-49E1-AEE7-DE593801137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14286343"/>
              </p:ext>
            </p:extLst>
          </p:nvPr>
        </p:nvGraphicFramePr>
        <p:xfrm>
          <a:off x="233772" y="1050414"/>
          <a:ext cx="8676456" cy="56909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17949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98072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79512" y="188640"/>
            <a:ext cx="8640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2800" dirty="0">
                <a:solidFill>
                  <a:schemeClr val="bg1"/>
                </a:solidFill>
              </a:rPr>
              <a:t>Fileutilities.py - </a:t>
            </a:r>
            <a:r>
              <a:rPr lang="ko-KR" altLang="en-US" sz="2800" dirty="0">
                <a:solidFill>
                  <a:schemeClr val="bg1"/>
                </a:solidFill>
              </a:rPr>
              <a:t>파일에 관련된 기능들</a:t>
            </a:r>
          </a:p>
        </p:txBody>
      </p:sp>
      <p:graphicFrame>
        <p:nvGraphicFramePr>
          <p:cNvPr id="8" name="내용 개체 틀 2">
            <a:extLst>
              <a:ext uri="{FF2B5EF4-FFF2-40B4-BE49-F238E27FC236}">
                <a16:creationId xmlns="" xmlns:a16="http://schemas.microsoft.com/office/drawing/2014/main" id="{C0D1DCDC-3606-49E1-AEE7-DE593801137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44279146"/>
              </p:ext>
            </p:extLst>
          </p:nvPr>
        </p:nvGraphicFramePr>
        <p:xfrm>
          <a:off x="233772" y="1050414"/>
          <a:ext cx="8676456" cy="56909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5970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98072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79512" y="188640"/>
            <a:ext cx="8640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2800" dirty="0">
                <a:solidFill>
                  <a:schemeClr val="bg1"/>
                </a:solidFill>
              </a:rPr>
              <a:t>Update.py - </a:t>
            </a:r>
            <a:r>
              <a:rPr lang="ko-KR" altLang="en-US" sz="2800" dirty="0">
                <a:solidFill>
                  <a:schemeClr val="bg1"/>
                </a:solidFill>
              </a:rPr>
              <a:t>인터넷을 통해 업데이트 확인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graphicFrame>
        <p:nvGraphicFramePr>
          <p:cNvPr id="8" name="내용 개체 틀 2">
            <a:extLst>
              <a:ext uri="{FF2B5EF4-FFF2-40B4-BE49-F238E27FC236}">
                <a16:creationId xmlns="" xmlns:a16="http://schemas.microsoft.com/office/drawing/2014/main" id="{C0D1DCDC-3606-49E1-AEE7-DE593801137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5863007"/>
              </p:ext>
            </p:extLst>
          </p:nvPr>
        </p:nvGraphicFramePr>
        <p:xfrm>
          <a:off x="233772" y="1050414"/>
          <a:ext cx="8676456" cy="56909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10735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98072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79512" y="188640"/>
            <a:ext cx="8640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2800" dirty="0" smtClean="0">
                <a:solidFill>
                  <a:schemeClr val="bg1"/>
                </a:solidFill>
              </a:rPr>
              <a:t>Worker.py </a:t>
            </a:r>
            <a:r>
              <a:rPr lang="en-US" altLang="ko-KR" sz="2800" dirty="0">
                <a:solidFill>
                  <a:schemeClr val="bg1"/>
                </a:solidFill>
              </a:rPr>
              <a:t>- </a:t>
            </a:r>
            <a:r>
              <a:rPr lang="ko-KR" altLang="en-US" sz="2800" dirty="0" err="1">
                <a:solidFill>
                  <a:schemeClr val="bg1"/>
                </a:solidFill>
              </a:rPr>
              <a:t>미리보기</a:t>
            </a:r>
            <a:r>
              <a:rPr lang="ko-KR" altLang="en-US" sz="2800" dirty="0">
                <a:solidFill>
                  <a:schemeClr val="bg1"/>
                </a:solidFill>
              </a:rPr>
              <a:t> 또는 삭제 작업 수행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graphicFrame>
        <p:nvGraphicFramePr>
          <p:cNvPr id="8" name="내용 개체 틀 2">
            <a:extLst>
              <a:ext uri="{FF2B5EF4-FFF2-40B4-BE49-F238E27FC236}">
                <a16:creationId xmlns="" xmlns:a16="http://schemas.microsoft.com/office/drawing/2014/main" id="{C0D1DCDC-3606-49E1-AEE7-DE593801137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48578392"/>
              </p:ext>
            </p:extLst>
          </p:nvPr>
        </p:nvGraphicFramePr>
        <p:xfrm>
          <a:off x="233772" y="1050414"/>
          <a:ext cx="8676456" cy="56909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82532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 anchor="ctr">
            <a:spAutoFit/>
          </a:bodyPr>
          <a:lstStyle/>
          <a:p>
            <a:pPr marL="182563" indent="-182563" algn="ctr" latinLnBrk="0"/>
            <a:endParaRPr lang="ko-KR" altLang="en-US" sz="900" b="1" dirty="0" smtClean="0">
              <a:solidFill>
                <a:srgbClr val="FF0000"/>
              </a:solidFill>
              <a:latin typeface="+mj-lt"/>
              <a:ea typeface="나눔고딕 ExtraBold" pitchFamily="50" charset="-127"/>
            </a:endParaRPr>
          </a:p>
        </p:txBody>
      </p:sp>
      <p:pic>
        <p:nvPicPr>
          <p:cNvPr id="1026" name="Picture 2" descr="E:\Blog\sign01_5_140207.pn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1043608" y="6434848"/>
            <a:ext cx="1136055" cy="14584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2179663" y="2705725"/>
            <a:ext cx="592072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800" dirty="0" smtClean="0">
                <a:solidFill>
                  <a:schemeClr val="bg1"/>
                </a:solidFill>
                <a:latin typeface="다음_SemiBold" pitchFamily="2" charset="-127"/>
                <a:ea typeface="다음_SemiBold" pitchFamily="2" charset="-127"/>
              </a:rPr>
              <a:t>진행상황</a:t>
            </a:r>
            <a:endParaRPr lang="ko-KR" altLang="en-US" sz="8800" dirty="0">
              <a:solidFill>
                <a:schemeClr val="bg1"/>
              </a:solidFill>
              <a:latin typeface="다음_SemiBold" pitchFamily="2" charset="-127"/>
              <a:ea typeface="다음_SemiBold" pitchFamily="2" charset="-127"/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0" y="0"/>
            <a:ext cx="1043608" cy="105273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8100392" y="5805264"/>
            <a:ext cx="1043608" cy="105273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8777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98072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79512" y="188640"/>
            <a:ext cx="8640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2800" dirty="0" smtClean="0">
                <a:solidFill>
                  <a:schemeClr val="bg1"/>
                </a:solidFill>
              </a:rPr>
              <a:t>코드분석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212976"/>
            <a:ext cx="5848350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7" y="1338401"/>
            <a:ext cx="6070071" cy="1658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66771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98072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79512" y="188640"/>
            <a:ext cx="8640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2800" dirty="0" err="1" smtClean="0">
                <a:solidFill>
                  <a:schemeClr val="bg1"/>
                </a:solidFill>
              </a:rPr>
              <a:t>GitHub</a:t>
            </a:r>
            <a:r>
              <a:rPr lang="en-US" altLang="ko-KR" sz="2800" dirty="0" smtClean="0">
                <a:solidFill>
                  <a:schemeClr val="bg1"/>
                </a:solidFill>
              </a:rPr>
              <a:t> </a:t>
            </a:r>
            <a:r>
              <a:rPr lang="ko-KR" altLang="en-US" sz="2800" dirty="0" smtClean="0">
                <a:solidFill>
                  <a:schemeClr val="bg1"/>
                </a:solidFill>
              </a:rPr>
              <a:t>활용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189" y="1268760"/>
            <a:ext cx="8061622" cy="3821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55576" y="5589240"/>
            <a:ext cx="6408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링크 </a:t>
            </a:r>
            <a:r>
              <a:rPr lang="en-US" altLang="ko-KR" dirty="0" smtClean="0"/>
              <a:t>- https</a:t>
            </a:r>
            <a:r>
              <a:rPr lang="en-US" altLang="ko-KR" dirty="0"/>
              <a:t>://github.com/OpenSW-B6/Project.git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5703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 anchor="ctr">
            <a:spAutoFit/>
          </a:bodyPr>
          <a:lstStyle/>
          <a:p>
            <a:pPr marL="182563" indent="-182563" algn="ctr" latinLnBrk="0"/>
            <a:endParaRPr lang="ko-KR" altLang="en-US" sz="900" b="1" dirty="0" smtClean="0">
              <a:solidFill>
                <a:srgbClr val="FF0000"/>
              </a:solidFill>
              <a:latin typeface="+mj-lt"/>
              <a:ea typeface="나눔고딕 ExtraBold" pitchFamily="50" charset="-127"/>
            </a:endParaRPr>
          </a:p>
        </p:txBody>
      </p:sp>
      <p:pic>
        <p:nvPicPr>
          <p:cNvPr id="1026" name="Picture 2" descr="E:\Blog\sign01_5_140207.pn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1043608" y="6434848"/>
            <a:ext cx="1136055" cy="14584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2771800" y="2644170"/>
            <a:ext cx="3600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600" dirty="0" smtClean="0">
                <a:solidFill>
                  <a:schemeClr val="bg1"/>
                </a:solidFill>
                <a:latin typeface="다음_SemiBold" pitchFamily="2" charset="-127"/>
                <a:ea typeface="다음_SemiBold" pitchFamily="2" charset="-127"/>
              </a:rPr>
              <a:t>Q&amp;A</a:t>
            </a:r>
            <a:endParaRPr lang="ko-KR" altLang="en-US" sz="9600" dirty="0">
              <a:solidFill>
                <a:schemeClr val="bg1"/>
              </a:solidFill>
              <a:latin typeface="다음_SemiBold" pitchFamily="2" charset="-127"/>
              <a:ea typeface="다음_SemiBold" pitchFamily="2" charset="-127"/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0" y="0"/>
            <a:ext cx="1043608" cy="105273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8100392" y="5805264"/>
            <a:ext cx="1043608" cy="105273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0355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 anchor="ctr">
            <a:spAutoFit/>
          </a:bodyPr>
          <a:lstStyle/>
          <a:p>
            <a:pPr marL="182563" indent="-182563" algn="ctr" latinLnBrk="0"/>
            <a:endParaRPr lang="ko-KR" altLang="en-US" sz="900" b="1" dirty="0" smtClean="0">
              <a:solidFill>
                <a:srgbClr val="FF0000"/>
              </a:solidFill>
              <a:latin typeface="+mj-lt"/>
              <a:ea typeface="나눔고딕 ExtraBold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15616" y="1877571"/>
            <a:ext cx="36004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made by HONGYANG&amp;HONG3</a:t>
            </a:r>
            <a:endParaRPr lang="ko-KR" altLang="en-US" sz="13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026" name="Picture 2" descr="E:\Blog\sign01_5_140207.pn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1043608" y="6434848"/>
            <a:ext cx="1136055" cy="14584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" name="그룹 16"/>
          <p:cNvGrpSpPr/>
          <p:nvPr/>
        </p:nvGrpSpPr>
        <p:grpSpPr>
          <a:xfrm>
            <a:off x="1115616" y="1271372"/>
            <a:ext cx="2664296" cy="504056"/>
            <a:chOff x="1619672" y="2060848"/>
            <a:chExt cx="2160240" cy="216024"/>
          </a:xfrm>
        </p:grpSpPr>
        <p:sp>
          <p:nvSpPr>
            <p:cNvPr id="18" name="TextBox 25"/>
            <p:cNvSpPr txBox="1">
              <a:spLocks noChangeArrowheads="1"/>
            </p:cNvSpPr>
            <p:nvPr/>
          </p:nvSpPr>
          <p:spPr bwMode="auto">
            <a:xfrm>
              <a:off x="1619672" y="2060848"/>
              <a:ext cx="2088232" cy="144016"/>
            </a:xfrm>
            <a:prstGeom prst="rect">
              <a:avLst/>
            </a:prstGeom>
            <a:solidFill>
              <a:srgbClr val="7FAEEF">
                <a:alpha val="40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square" anchor="b">
              <a:noAutofit/>
            </a:bodyPr>
            <a:lstStyle/>
            <a:p>
              <a:pPr algn="ctr"/>
              <a:endPara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  <a:cs typeface="Verdana" pitchFamily="34" charset="0"/>
              </a:endParaRPr>
            </a:p>
          </p:txBody>
        </p:sp>
        <p:sp>
          <p:nvSpPr>
            <p:cNvPr id="19" name="TextBox 25"/>
            <p:cNvSpPr txBox="1">
              <a:spLocks noChangeArrowheads="1"/>
            </p:cNvSpPr>
            <p:nvPr/>
          </p:nvSpPr>
          <p:spPr bwMode="auto">
            <a:xfrm>
              <a:off x="1691680" y="2132856"/>
              <a:ext cx="2088232" cy="144016"/>
            </a:xfrm>
            <a:prstGeom prst="rect">
              <a:avLst/>
            </a:prstGeom>
            <a:solidFill>
              <a:srgbClr val="7FAEEF">
                <a:alpha val="40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square" anchor="b">
              <a:noAutofit/>
            </a:bodyPr>
            <a:lstStyle/>
            <a:p>
              <a:pPr algn="ctr"/>
              <a:endPara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  <a:cs typeface="Verdana" pitchFamily="34" charset="0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1043608" y="1169457"/>
            <a:ext cx="56166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solidFill>
                  <a:schemeClr val="bg1"/>
                </a:solidFill>
                <a:latin typeface="다음_SemiBold" pitchFamily="2" charset="-127"/>
                <a:ea typeface="다음_SemiBold" pitchFamily="2" charset="-127"/>
              </a:rPr>
              <a:t>감사합니다</a:t>
            </a:r>
            <a:r>
              <a:rPr lang="en-US" altLang="ko-KR" sz="4000" dirty="0" smtClean="0">
                <a:solidFill>
                  <a:schemeClr val="bg1"/>
                </a:solidFill>
                <a:latin typeface="다음_SemiBold" pitchFamily="2" charset="-127"/>
                <a:ea typeface="다음_SemiBold" pitchFamily="2" charset="-127"/>
              </a:rPr>
              <a:t>.</a:t>
            </a:r>
            <a:endParaRPr lang="ko-KR" altLang="en-US" sz="4000" dirty="0">
              <a:solidFill>
                <a:schemeClr val="bg1"/>
              </a:solidFill>
              <a:latin typeface="다음_SemiBold" pitchFamily="2" charset="-127"/>
              <a:ea typeface="다음_SemiBold" pitchFamily="2" charset="-127"/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0" y="0"/>
            <a:ext cx="1043608" cy="105273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8100392" y="5805264"/>
            <a:ext cx="1043608" cy="105273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6614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 anchor="ctr">
            <a:spAutoFit/>
          </a:bodyPr>
          <a:lstStyle/>
          <a:p>
            <a:pPr marL="182563" indent="-182563" algn="ctr" latinLnBrk="0"/>
            <a:endParaRPr lang="ko-KR" altLang="en-US" sz="900" b="1" dirty="0" smtClean="0">
              <a:solidFill>
                <a:srgbClr val="FF0000"/>
              </a:solidFill>
              <a:latin typeface="+mj-lt"/>
              <a:ea typeface="나눔고딕 ExtraBold" pitchFamily="50" charset="-127"/>
            </a:endParaRPr>
          </a:p>
        </p:txBody>
      </p:sp>
      <p:pic>
        <p:nvPicPr>
          <p:cNvPr id="1026" name="Picture 2" descr="E:\Blog\sign01_5_140207.pn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1043608" y="6434848"/>
            <a:ext cx="1136055" cy="14584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2179663" y="2276872"/>
            <a:ext cx="561662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800" dirty="0" smtClean="0">
                <a:solidFill>
                  <a:schemeClr val="bg1"/>
                </a:solidFill>
                <a:latin typeface="다음_SemiBold" pitchFamily="2" charset="-127"/>
                <a:ea typeface="다음_SemiBold" pitchFamily="2" charset="-127"/>
              </a:rPr>
              <a:t>GUI</a:t>
            </a:r>
            <a:r>
              <a:rPr lang="ko-KR" altLang="en-US" sz="8800" dirty="0" smtClean="0">
                <a:solidFill>
                  <a:schemeClr val="bg1"/>
                </a:solidFill>
                <a:latin typeface="다음_SemiBold" pitchFamily="2" charset="-127"/>
                <a:ea typeface="다음_SemiBold" pitchFamily="2" charset="-127"/>
              </a:rPr>
              <a:t>계열</a:t>
            </a:r>
            <a:endParaRPr lang="ko-KR" altLang="en-US" sz="8800" dirty="0">
              <a:solidFill>
                <a:schemeClr val="bg1"/>
              </a:solidFill>
              <a:latin typeface="다음_SemiBold" pitchFamily="2" charset="-127"/>
              <a:ea typeface="다음_SemiBold" pitchFamily="2" charset="-127"/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0" y="0"/>
            <a:ext cx="1043608" cy="105273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8100392" y="5805264"/>
            <a:ext cx="1043608" cy="105273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3474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98072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79512" y="188640"/>
            <a:ext cx="864096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ko-KR" sz="3200" b="1" dirty="0" smtClean="0">
                <a:solidFill>
                  <a:schemeClr val="bg1"/>
                </a:solidFill>
              </a:rPr>
              <a:t>GuiBasic.py- </a:t>
            </a:r>
            <a:r>
              <a:rPr lang="en-US" altLang="ko-KR" sz="3200" dirty="0">
                <a:solidFill>
                  <a:schemeClr val="bg1"/>
                </a:solidFill>
              </a:rPr>
              <a:t>GUI </a:t>
            </a:r>
            <a:r>
              <a:rPr lang="ko-KR" altLang="en-US" sz="3200" dirty="0">
                <a:solidFill>
                  <a:schemeClr val="bg1"/>
                </a:solidFill>
              </a:rPr>
              <a:t>관련 </a:t>
            </a:r>
            <a:r>
              <a:rPr lang="ko-KR" altLang="en-US" sz="3200" dirty="0" smtClean="0">
                <a:solidFill>
                  <a:schemeClr val="bg1"/>
                </a:solidFill>
              </a:rPr>
              <a:t>기본 코드</a:t>
            </a:r>
            <a:endParaRPr lang="ko-KR" altLang="en-US" sz="3200" dirty="0">
              <a:solidFill>
                <a:schemeClr val="bg1"/>
              </a:solidFill>
            </a:endParaRPr>
          </a:p>
          <a:p>
            <a:endParaRPr lang="ko-KR" altLang="en-US" dirty="0"/>
          </a:p>
        </p:txBody>
      </p:sp>
      <p:graphicFrame>
        <p:nvGraphicFramePr>
          <p:cNvPr id="8" name="내용 개체 틀 2">
            <a:extLst>
              <a:ext uri="{FF2B5EF4-FFF2-40B4-BE49-F238E27FC236}">
                <a16:creationId xmlns="" xmlns:a16="http://schemas.microsoft.com/office/drawing/2014/main" id="{C0D1DCDC-3606-49E1-AEE7-DE593801137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54514943"/>
              </p:ext>
            </p:extLst>
          </p:nvPr>
        </p:nvGraphicFramePr>
        <p:xfrm>
          <a:off x="233772" y="1050414"/>
          <a:ext cx="8676456" cy="56909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81767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98072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79512" y="242064"/>
            <a:ext cx="86409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ko-KR" sz="2400" b="1" dirty="0" smtClean="0">
                <a:solidFill>
                  <a:schemeClr val="bg1"/>
                </a:solidFill>
              </a:rPr>
              <a:t>GuiPreferences.py - </a:t>
            </a:r>
            <a:r>
              <a:rPr lang="ko-KR" altLang="en-US" sz="2400" dirty="0">
                <a:solidFill>
                  <a:schemeClr val="bg1"/>
                </a:solidFill>
              </a:rPr>
              <a:t>환경 설정 창 표시 및 변경 사항 저장</a:t>
            </a:r>
          </a:p>
          <a:p>
            <a:endParaRPr lang="ko-KR" altLang="en-US" dirty="0"/>
          </a:p>
        </p:txBody>
      </p:sp>
      <p:graphicFrame>
        <p:nvGraphicFramePr>
          <p:cNvPr id="8" name="내용 개체 틀 2">
            <a:extLst>
              <a:ext uri="{FF2B5EF4-FFF2-40B4-BE49-F238E27FC236}">
                <a16:creationId xmlns="" xmlns:a16="http://schemas.microsoft.com/office/drawing/2014/main" id="{C0D1DCDC-3606-49E1-AEE7-DE593801137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16043012"/>
              </p:ext>
            </p:extLst>
          </p:nvPr>
        </p:nvGraphicFramePr>
        <p:xfrm>
          <a:off x="233772" y="1050414"/>
          <a:ext cx="8676456" cy="56909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36594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 anchor="ctr">
            <a:spAutoFit/>
          </a:bodyPr>
          <a:lstStyle/>
          <a:p>
            <a:pPr marL="182563" indent="-182563" algn="ctr" latinLnBrk="0"/>
            <a:endParaRPr lang="ko-KR" altLang="en-US" sz="900" b="1" dirty="0" smtClean="0">
              <a:solidFill>
                <a:srgbClr val="FF0000"/>
              </a:solidFill>
              <a:latin typeface="+mj-lt"/>
              <a:ea typeface="나눔고딕 ExtraBold" pitchFamily="50" charset="-127"/>
            </a:endParaRPr>
          </a:p>
        </p:txBody>
      </p:sp>
      <p:pic>
        <p:nvPicPr>
          <p:cNvPr id="1026" name="Picture 2" descr="E:\Blog\sign01_5_140207.pn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1043608" y="6434848"/>
            <a:ext cx="1136055" cy="14584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2179663" y="2249931"/>
            <a:ext cx="676875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dirty="0" smtClean="0">
                <a:solidFill>
                  <a:schemeClr val="bg1"/>
                </a:solidFill>
                <a:latin typeface="다음_SemiBold" pitchFamily="2" charset="-127"/>
                <a:ea typeface="다음_SemiBold" pitchFamily="2" charset="-127"/>
              </a:rPr>
              <a:t>Cleaner</a:t>
            </a:r>
          </a:p>
          <a:p>
            <a:r>
              <a:rPr lang="en-US" altLang="ko-KR" sz="8000" dirty="0">
                <a:solidFill>
                  <a:schemeClr val="bg1"/>
                </a:solidFill>
                <a:latin typeface="다음_SemiBold" pitchFamily="2" charset="-127"/>
                <a:ea typeface="다음_SemiBold" pitchFamily="2" charset="-127"/>
              </a:rPr>
              <a:t> </a:t>
            </a:r>
            <a:r>
              <a:rPr lang="en-US" altLang="ko-KR" sz="8000" dirty="0" smtClean="0">
                <a:solidFill>
                  <a:schemeClr val="bg1"/>
                </a:solidFill>
                <a:latin typeface="다음_SemiBold" pitchFamily="2" charset="-127"/>
                <a:ea typeface="다음_SemiBold" pitchFamily="2" charset="-127"/>
              </a:rPr>
              <a:t>  </a:t>
            </a:r>
            <a:r>
              <a:rPr lang="ko-KR" altLang="en-US" sz="8000" dirty="0" smtClean="0">
                <a:solidFill>
                  <a:schemeClr val="bg1"/>
                </a:solidFill>
                <a:latin typeface="다음_SemiBold" pitchFamily="2" charset="-127"/>
                <a:ea typeface="다음_SemiBold" pitchFamily="2" charset="-127"/>
              </a:rPr>
              <a:t>계열</a:t>
            </a:r>
            <a:endParaRPr lang="ko-KR" altLang="en-US" sz="8000" dirty="0">
              <a:solidFill>
                <a:schemeClr val="bg1"/>
              </a:solidFill>
              <a:latin typeface="다음_SemiBold" pitchFamily="2" charset="-127"/>
              <a:ea typeface="다음_SemiBold" pitchFamily="2" charset="-127"/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0" y="0"/>
            <a:ext cx="1043608" cy="105273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8100392" y="5805264"/>
            <a:ext cx="1043608" cy="105273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5734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98072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79512" y="188640"/>
            <a:ext cx="8640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3200" b="1" dirty="0" smtClean="0">
                <a:solidFill>
                  <a:schemeClr val="bg1"/>
                </a:solidFill>
              </a:rPr>
              <a:t>Ation.py - </a:t>
            </a:r>
            <a:r>
              <a:rPr lang="ko-KR" altLang="en-US" sz="3200" dirty="0">
                <a:solidFill>
                  <a:schemeClr val="bg1"/>
                </a:solidFill>
              </a:rPr>
              <a:t>실질적인 정리를 담당해 </a:t>
            </a:r>
            <a:r>
              <a:rPr lang="ko-KR" altLang="en-US" sz="3200" dirty="0" smtClean="0">
                <a:solidFill>
                  <a:schemeClr val="bg1"/>
                </a:solidFill>
              </a:rPr>
              <a:t>수행</a:t>
            </a:r>
            <a:r>
              <a:rPr lang="en-US" altLang="ko-KR" sz="3200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aphicFrame>
        <p:nvGraphicFramePr>
          <p:cNvPr id="8" name="내용 개체 틀 2">
            <a:extLst>
              <a:ext uri="{FF2B5EF4-FFF2-40B4-BE49-F238E27FC236}">
                <a16:creationId xmlns="" xmlns:a16="http://schemas.microsoft.com/office/drawing/2014/main" id="{C0D1DCDC-3606-49E1-AEE7-DE593801137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97838794"/>
              </p:ext>
            </p:extLst>
          </p:nvPr>
        </p:nvGraphicFramePr>
        <p:xfrm>
          <a:off x="233772" y="1050414"/>
          <a:ext cx="8676456" cy="56909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36594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98072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79512" y="188640"/>
            <a:ext cx="8640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3200" b="1" dirty="0" smtClean="0">
                <a:solidFill>
                  <a:schemeClr val="bg1"/>
                </a:solidFill>
              </a:rPr>
              <a:t>Ation.py - </a:t>
            </a:r>
            <a:r>
              <a:rPr lang="ko-KR" altLang="en-US" sz="3200" dirty="0">
                <a:solidFill>
                  <a:schemeClr val="bg1"/>
                </a:solidFill>
              </a:rPr>
              <a:t>실질적인 정리를 담당해 </a:t>
            </a:r>
            <a:r>
              <a:rPr lang="ko-KR" altLang="en-US" sz="3200" dirty="0" smtClean="0">
                <a:solidFill>
                  <a:schemeClr val="bg1"/>
                </a:solidFill>
              </a:rPr>
              <a:t>수행</a:t>
            </a:r>
            <a:r>
              <a:rPr lang="en-US" altLang="ko-KR" sz="3200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aphicFrame>
        <p:nvGraphicFramePr>
          <p:cNvPr id="8" name="내용 개체 틀 2">
            <a:extLst>
              <a:ext uri="{FF2B5EF4-FFF2-40B4-BE49-F238E27FC236}">
                <a16:creationId xmlns="" xmlns:a16="http://schemas.microsoft.com/office/drawing/2014/main" id="{C0D1DCDC-3606-49E1-AEE7-DE593801137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49319128"/>
              </p:ext>
            </p:extLst>
          </p:nvPr>
        </p:nvGraphicFramePr>
        <p:xfrm>
          <a:off x="233772" y="1050414"/>
          <a:ext cx="8676456" cy="56909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86591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98072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79512" y="188640"/>
            <a:ext cx="864096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solidFill>
                  <a:schemeClr val="bg1"/>
                </a:solidFill>
              </a:rPr>
              <a:t>Cleaner.py - </a:t>
            </a:r>
            <a:r>
              <a:rPr lang="ko-KR" altLang="en-US" sz="3200" dirty="0" smtClean="0">
                <a:solidFill>
                  <a:schemeClr val="bg1"/>
                </a:solidFill>
              </a:rPr>
              <a:t>청소 </a:t>
            </a:r>
            <a:r>
              <a:rPr lang="ko-KR" altLang="en-US" sz="3200" dirty="0">
                <a:solidFill>
                  <a:schemeClr val="bg1"/>
                </a:solidFill>
              </a:rPr>
              <a:t>작업을 수행</a:t>
            </a:r>
            <a:r>
              <a:rPr lang="en-US" altLang="ko-KR" sz="3200" dirty="0" smtClean="0">
                <a:solidFill>
                  <a:schemeClr val="bg1"/>
                </a:solidFill>
              </a:rPr>
              <a:t>(</a:t>
            </a:r>
            <a:r>
              <a:rPr lang="ko-KR" altLang="en-US" sz="3200" dirty="0" smtClean="0">
                <a:solidFill>
                  <a:schemeClr val="bg1"/>
                </a:solidFill>
              </a:rPr>
              <a:t>지원</a:t>
            </a:r>
            <a:r>
              <a:rPr lang="en-US" altLang="ko-KR" sz="3200" dirty="0" smtClean="0">
                <a:solidFill>
                  <a:schemeClr val="bg1"/>
                </a:solidFill>
              </a:rPr>
              <a:t>).</a:t>
            </a:r>
            <a:endParaRPr lang="ko-KR" altLang="en-US" sz="3200" dirty="0">
              <a:solidFill>
                <a:schemeClr val="bg1"/>
              </a:solidFill>
            </a:endParaRPr>
          </a:p>
          <a:p>
            <a:endParaRPr lang="ko-KR" altLang="en-US" dirty="0"/>
          </a:p>
        </p:txBody>
      </p:sp>
      <p:graphicFrame>
        <p:nvGraphicFramePr>
          <p:cNvPr id="8" name="내용 개체 틀 2">
            <a:extLst>
              <a:ext uri="{FF2B5EF4-FFF2-40B4-BE49-F238E27FC236}">
                <a16:creationId xmlns="" xmlns:a16="http://schemas.microsoft.com/office/drawing/2014/main" id="{C0D1DCDC-3606-49E1-AEE7-DE593801137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84632061"/>
              </p:ext>
            </p:extLst>
          </p:nvPr>
        </p:nvGraphicFramePr>
        <p:xfrm>
          <a:off x="233772" y="1050414"/>
          <a:ext cx="8676456" cy="56909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36594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1647</TotalTime>
  <Words>862</Words>
  <Application>Microsoft Office PowerPoint</Application>
  <PresentationFormat>화면 슬라이드 쇼(4:3)</PresentationFormat>
  <Paragraphs>192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6" baseType="lpstr">
      <vt:lpstr>굴림</vt:lpstr>
      <vt:lpstr>Arial</vt:lpstr>
      <vt:lpstr>맑은 고딕</vt:lpstr>
      <vt:lpstr>다음_SemiBold</vt:lpstr>
      <vt:lpstr>나눔고딕 ExtraBold</vt:lpstr>
      <vt:lpstr>나눔바른고딕</vt:lpstr>
      <vt:lpstr>Verdana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NSM</dc:creator>
  <cp:lastModifiedBy>gmltn</cp:lastModifiedBy>
  <cp:revision>43</cp:revision>
  <dcterms:created xsi:type="dcterms:W3CDTF">2014-03-28T09:29:33Z</dcterms:created>
  <dcterms:modified xsi:type="dcterms:W3CDTF">2018-11-14T04:00:53Z</dcterms:modified>
</cp:coreProperties>
</file>