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1493 identifiers, 1493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081258"/>
            <a:ext cx="10911535" cy="4289055"/>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1831528"/>
            <a:ext cx="10911535" cy="4788515"/>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618785" y="1665465"/>
            <a:ext cx="8954124"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RNA_seq_MCODE_ALL_PPIColorByCluster.png"/>
          <p:cNvPicPr>
            <a:picLocks noChangeAspect="1"/>
          </p:cNvPicPr>
          <p:nvPr/>
        </p:nvPicPr>
        <p:blipFill>
          <a:blip r:embed="rId3"/>
          <a:stretch>
            <a:fillRect/>
          </a:stretch>
        </p:blipFill>
        <p:spPr>
          <a:xfrm>
            <a:off x="2416262" y="1665465"/>
            <a:ext cx="7359171"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RNA_seq</a:t>
                      </a:r>
                    </a:p>
                  </a:txBody>
                  <a:tcPr/>
                </a:tc>
                <a:tc>
                  <a:txBody>
                    <a:bodyPr/>
                    <a:lstStyle/>
                    <a:p>
                      <a:r>
                        <a:t>GO:0016310|phosphorylation|-3.9;GO:0006260|DNA replication|-3.8;ath01240|Biosynthesis of cofactors - Arabidopsis thaliana (thale cress)|-3.8</a:t>
                      </a:r>
                    </a:p>
                  </a:txBody>
                  <a:tcPr/>
                </a:tc>
              </a:tr>
              <a:tr h="1280160">
                <a:tc>
                  <a:txBody>
                    <a:bodyPr/>
                    <a:lstStyle/>
                    <a:p>
                      <a:r>
                        <a:t>RNA_seq_MCODE_ALL</a:t>
                      </a:r>
                    </a:p>
                  </a:txBody>
                  <a:tcPr/>
                </a:tc>
                <a:tc>
                  <a:txBody>
                    <a:bodyPr/>
                    <a:lstStyle/>
                    <a:p>
                      <a:r>
                        <a:t>GO:0006075|(1-&gt;3)-beta-D-glucan biosynthetic process|-9.9;GO:0006074|(1-&gt;3)-beta-D-glucan metabolic process|-9.7;GO:0051274|beta-glucan biosynthetic process|-7.6</a:t>
                      </a:r>
                    </a:p>
                  </a:txBody>
                  <a:tcPr/>
                </a:tc>
              </a:tr>
              <a:tr h="1280160">
                <a:tc>
                  <a:txBody>
                    <a:bodyPr/>
                    <a:lstStyle/>
                    <a:p>
                      <a:r>
                        <a:t>RNA_seq_SUB6_MCODE_1</a:t>
                      </a:r>
                    </a:p>
                  </a:txBody>
                  <a:tcPr/>
                </a:tc>
                <a:tc>
                  <a:txBody>
                    <a:bodyPr/>
                    <a:lstStyle/>
                    <a:p>
                      <a:r>
                        <a:t>GO:0006075|(1-&gt;3)-beta-D-glucan biosynthetic process|-9.9;GO:0006074|(1-&gt;3)-beta-D-glucan metabolic process|-9.7;GO:0051274|beta-glucan biosynthetic process|-7.6</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