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3" r:id="rId8"/>
    <p:sldId id="266" r:id="rId9"/>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922 identifiers, 922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1920765"/>
            <a:ext cx="10911535" cy="461004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513854" y="1665465"/>
            <a:ext cx="9163986"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954908" y="1665465"/>
            <a:ext cx="6281878"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RNA_seq_MCODE_ALL_PPIColorByCluster.png"/>
          <p:cNvPicPr>
            <a:picLocks noChangeAspect="1"/>
          </p:cNvPicPr>
          <p:nvPr/>
        </p:nvPicPr>
        <p:blipFill>
          <a:blip r:embed="rId3"/>
          <a:stretch>
            <a:fillRect/>
          </a:stretch>
        </p:blipFill>
        <p:spPr>
          <a:xfrm>
            <a:off x="2318326" y="1665465"/>
            <a:ext cx="7555042" cy="5120640"/>
          </a:xfrm>
          <a:prstGeom prst="rect">
            <a:avLst/>
          </a:prstGeom>
        </p:spPr>
      </p:pic>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GO:0070727|cellular macromolecule localization|-8.8;GO:0008104|protein localization|-8.8;GO:0051649|establishment of localization in cell|-8.3</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