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Apr 4,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545 identifiers, 545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2201715"/>
            <a:ext cx="10911535" cy="4048140"/>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884267" y="1665465"/>
            <a:ext cx="10423160"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1905597" y="1665465"/>
            <a:ext cx="8380500"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RNA_seq_PPIColorByCluster.png"/>
          <p:cNvPicPr>
            <a:picLocks noChangeAspect="1"/>
          </p:cNvPicPr>
          <p:nvPr/>
        </p:nvPicPr>
        <p:blipFill>
          <a:blip r:embed="rId3"/>
          <a:stretch>
            <a:fillRect/>
          </a:stretch>
        </p:blipFill>
        <p:spPr>
          <a:xfrm>
            <a:off x="1276010" y="1665465"/>
            <a:ext cx="9639674"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RNA_seq_MCODE_ALL_PPIColorByCluster.png"/>
          <p:cNvPicPr>
            <a:picLocks noChangeAspect="1"/>
          </p:cNvPicPr>
          <p:nvPr/>
        </p:nvPicPr>
        <p:blipFill>
          <a:blip r:embed="rId3"/>
          <a:stretch>
            <a:fillRect/>
          </a:stretch>
        </p:blipFill>
        <p:spPr>
          <a:xfrm>
            <a:off x="898258" y="1665465"/>
            <a:ext cx="10395179" cy="5120640"/>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4832928"/>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465512">
                <a:tc>
                  <a:txBody>
                    <a:bodyPr/>
                    <a:lstStyle/>
                    <a:p>
                      <a:r>
                        <a:t>RNA_seq</a:t>
                      </a:r>
                    </a:p>
                  </a:txBody>
                  <a:tcPr/>
                </a:tc>
                <a:tc>
                  <a:txBody>
                    <a:bodyPr/>
                    <a:lstStyle/>
                    <a:p>
                      <a:r>
                        <a:t>GO:0070727|cellular macromolecule localization|-8.5;ath01210|2-Oxocarboxylic acid metabolism - Arabidopsis thaliana (thale cress)|-6.9;GO:0008104|protein localization|-6.8</a:t>
                      </a:r>
                    </a:p>
                  </a:txBody>
                  <a:tcPr/>
                </a:tc>
              </a:tr>
              <a:tr h="465512">
                <a:tc>
                  <a:txBody>
                    <a:bodyPr/>
                    <a:lstStyle/>
                    <a:p>
                      <a:r>
                        <a:t>RNA_seq_MCODE_ALL</a:t>
                      </a:r>
                    </a:p>
                  </a:txBody>
                  <a:tcPr/>
                </a:tc>
                <a:tc>
                  <a:txBody>
                    <a:bodyPr/>
                    <a:lstStyle/>
                    <a:p>
                      <a:r>
                        <a:t>ath01210|2-Oxocarboxylic acid metabolism - Arabidopsis thaliana (thale cress)|-9.1;ath00020|Citrate cycle (TCA cycle) - Arabidopsis thaliana (thale cress)|-8.2;ath03010|Ribosome - Arabidopsis thaliana (thale cress)|-6.4</a:t>
                      </a:r>
                    </a:p>
                  </a:txBody>
                  <a:tcPr/>
                </a:tc>
              </a:tr>
              <a:tr h="465512">
                <a:tc>
                  <a:txBody>
                    <a:bodyPr/>
                    <a:lstStyle/>
                    <a:p>
                      <a:r>
                        <a:t>RNA_seq_SUB1_MCODE_1</a:t>
                      </a:r>
                    </a:p>
                  </a:txBody>
                  <a:tcPr/>
                </a:tc>
                <a:tc>
                  <a:txBody>
                    <a:bodyPr/>
                    <a:lstStyle/>
                    <a:p>
                      <a:r>
                        <a:t>ath03040|Spliceosome - Arabidopsis thaliana (thale cress)|-6.4;GO:0008380|RNA splicing|-4.8;GO:0000398|mRNA splicing, via spliceosome|-4.2</a:t>
                      </a:r>
                    </a:p>
                  </a:txBody>
                  <a:tcPr/>
                </a:tc>
              </a:tr>
              <a:tr h="465512">
                <a:tc>
                  <a:txBody>
                    <a:bodyPr/>
                    <a:lstStyle/>
                    <a:p>
                      <a:r>
                        <a:t>RNA_seq_SUB1_MCODE_2</a:t>
                      </a:r>
                    </a:p>
                  </a:txBody>
                  <a:tcPr/>
                </a:tc>
                <a:tc>
                  <a:txBody>
                    <a:bodyPr/>
                    <a:lstStyle/>
                    <a:p>
                      <a:r>
                        <a:t>ath03010|Ribosome - Arabidopsis thaliana (thale cress)|-13.5;ath04120|Ubiquitin mediated proteolysis - Arabidopsis thaliana (thale cress)|-5.5;GO:0006511|ubiquitin-dependent protein catabolic process|-3.2</a:t>
                      </a:r>
                    </a:p>
                  </a:txBody>
                  <a:tcPr/>
                </a:tc>
              </a:tr>
              <a:tr h="465512">
                <a:tc>
                  <a:txBody>
                    <a:bodyPr/>
                    <a:lstStyle/>
                    <a:p>
                      <a:r>
                        <a:t>RNA_seq_SUB1_MCODE_3</a:t>
                      </a:r>
                    </a:p>
                  </a:txBody>
                  <a:tcPr/>
                </a:tc>
                <a:tc>
                  <a:txBody>
                    <a:bodyPr/>
                    <a:lstStyle/>
                    <a:p>
                      <a:r>
                        <a:t>GO:0009199|ribonucleoside triphosphate metabolic process|-3.9;GO:0009141|nucleoside triphosphate metabolic process|-3.9;GO:0009555|pollen development|-3.1</a:t>
                      </a:r>
                    </a:p>
                  </a:txBody>
                  <a:tcPr/>
                </a:tc>
              </a:tr>
              <a:tr h="465512">
                <a:tc>
                  <a:txBody>
                    <a:bodyPr/>
                    <a:lstStyle/>
                    <a:p>
                      <a:r>
                        <a:t>RNA_seq_SUB1_MCODE_4</a:t>
                      </a:r>
                    </a:p>
                  </a:txBody>
                  <a:tcPr/>
                </a:tc>
                <a:tc>
                  <a:txBody>
                    <a:bodyPr/>
                    <a:lstStyle/>
                    <a:p>
                      <a:r>
                        <a:t>ath01210|2-Oxocarboxylic acid metabolism - Arabidopsis thaliana (thale cress)|-10.7;GO:0009853|photorespiration|-8.1;ath00020|Citrate cycle (TCA cycle) - Arabidopsis thaliana (thale cress)|-7.3</a:t>
                      </a:r>
                    </a:p>
                  </a:txBody>
                  <a:tcPr/>
                </a:tc>
              </a:tr>
              <a:tr h="465512">
                <a:tc>
                  <a:txBody>
                    <a:bodyPr/>
                    <a:lstStyle/>
                    <a:p>
                      <a:r>
                        <a:t>RNA_seq_SUB1_MCODE_5</a:t>
                      </a:r>
                    </a:p>
                  </a:txBody>
                  <a:tcPr/>
                </a:tc>
                <a:tc>
                  <a:txBody>
                    <a:bodyPr/>
                    <a:lstStyle/>
                    <a:p>
                      <a:r>
                        <a:t>GO:0046394|carboxylic acid biosynthetic process|-6.1;GO:0016053|organic acid biosynthetic process|-6.0;GO:1901607|alpha-amino acid biosynthetic process|-5.7</a:t>
                      </a:r>
                    </a:p>
                  </a:txBody>
                  <a:tcPr/>
                </a:tc>
              </a:tr>
              <a:tr h="465512">
                <a:tc>
                  <a:txBody>
                    <a:bodyPr/>
                    <a:lstStyle/>
                    <a:p>
                      <a:r>
                        <a:t>RNA_seq_SUB1_MCODE_6</a:t>
                      </a:r>
                    </a:p>
                  </a:txBody>
                  <a:tcPr/>
                </a:tc>
                <a:tc>
                  <a:txBody>
                    <a:bodyPr/>
                    <a:lstStyle/>
                    <a:p>
                      <a:r>
                        <a:t>GO:0016192|vesicle-mediated transport|-11.4;GO:0006897|endocytosis|-6.2;GO:0098657|import into cell|-5.6</a:t>
                      </a:r>
                    </a:p>
                  </a:txBody>
                  <a:tcPr/>
                </a:tc>
              </a:tr>
              <a:tr h="465512">
                <a:tc>
                  <a:txBody>
                    <a:bodyPr/>
                    <a:lstStyle/>
                    <a:p>
                      <a:r>
                        <a:t>RNA_seq_SUB1_MCODE_7</a:t>
                      </a:r>
                    </a:p>
                  </a:txBody>
                  <a:tcPr/>
                </a:tc>
                <a:tc>
                  <a:txBody>
                    <a:bodyPr/>
                    <a:lstStyle/>
                    <a:p>
                      <a:r>
                        <a:t>GO:0006357|regulation of transcription by RNA polymerase II|-5.5</a:t>
                      </a:r>
                    </a:p>
                  </a:txBody>
                  <a:tcPr/>
                </a:tc>
              </a:tr>
              <a:tr h="465520">
                <a:tc>
                  <a:txBody>
                    <a:bodyPr/>
                    <a:lstStyle/>
                    <a:p>
                      <a:r>
                        <a:t>RNA_seq_SUB1_MCODE_8</a:t>
                      </a:r>
                    </a:p>
                  </a:txBody>
                  <a:tcPr/>
                </a:tc>
                <a:tc>
                  <a:txBody>
                    <a:bodyPr/>
                    <a:lstStyle/>
                    <a:p>
                      <a:r>
                        <a:t>GO:0006084|acetyl-CoA metabolic process|-8.1;GO:0035383|thioester metabolic process|-7.7;GO:0006637|acyl-CoA metabolic process|-7.7</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