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1001 identifiers, 1001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178031"/>
            <a:ext cx="10911535" cy="4095508"/>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772341" y="1665465"/>
            <a:ext cx="10647013"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206400" y="1665465"/>
            <a:ext cx="7778895"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RNA_seq</a:t>
                      </a:r>
                    </a:p>
                  </a:txBody>
                  <a:tcPr/>
                </a:tc>
                <a:tc>
                  <a:txBody>
                    <a:bodyPr/>
                    <a:lstStyle/>
                    <a:p>
                      <a:r>
                        <a:t>GO:0016192|vesicle-mediated transport|-8.2;GO:0055086|nucleobase-containing small molecule metabolic process|-7.4;GO:0051649|establishment of localization in cell|-6.6</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