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2033 identifiers, 2033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909029"/>
            <a:ext cx="10911535" cy="463351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805409"/>
            <a:ext cx="10911535" cy="4840753"/>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765689" y="1665465"/>
            <a:ext cx="8660317"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GO:2000026|regulation of multicellular organismal development|-8.1;GO:0071824|protein-DNA complex organization|-7.8;GO:0006338|chromatin remodeling|-7.6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