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Apr 4,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603 identifiers, 603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2004052"/>
            <a:ext cx="10911535" cy="4443466"/>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640080" y="2092441"/>
            <a:ext cx="10911535" cy="4266689"/>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884267" y="1665465"/>
            <a:ext cx="10423160"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RNA_seq_PPIColorByCluster.png"/>
          <p:cNvPicPr>
            <a:picLocks noChangeAspect="1"/>
          </p:cNvPicPr>
          <p:nvPr/>
        </p:nvPicPr>
        <p:blipFill>
          <a:blip r:embed="rId3"/>
          <a:stretch>
            <a:fillRect/>
          </a:stretch>
        </p:blipFill>
        <p:spPr>
          <a:xfrm>
            <a:off x="2933922" y="1665465"/>
            <a:ext cx="6323850"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RNA_seq_MCODE_ALL_PPIColorByCluster.png"/>
          <p:cNvPicPr>
            <a:picLocks noChangeAspect="1"/>
          </p:cNvPicPr>
          <p:nvPr/>
        </p:nvPicPr>
        <p:blipFill>
          <a:blip r:embed="rId3"/>
          <a:stretch>
            <a:fillRect/>
          </a:stretch>
        </p:blipFill>
        <p:spPr>
          <a:xfrm>
            <a:off x="640080" y="1903912"/>
            <a:ext cx="10911535" cy="4643746"/>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4904545"/>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393895">
                <a:tc>
                  <a:txBody>
                    <a:bodyPr/>
                    <a:lstStyle/>
                    <a:p>
                      <a:r>
                        <a:t>RNA_seq</a:t>
                      </a:r>
                    </a:p>
                  </a:txBody>
                  <a:tcPr/>
                </a:tc>
                <a:tc>
                  <a:txBody>
                    <a:bodyPr/>
                    <a:lstStyle/>
                    <a:p>
                      <a:r>
                        <a:t>ath00190|Oxidative phosphorylation - Arabidopsis thaliana (thale cress)|-19.3;ath03050|Proteasome - Arabidopsis thaliana (thale cress)|-14.0;ath04145|Phagosome - Arabidopsis thaliana (thale cress)|-8.5</a:t>
                      </a:r>
                    </a:p>
                  </a:txBody>
                  <a:tcPr/>
                </a:tc>
              </a:tr>
              <a:tr h="393895">
                <a:tc>
                  <a:txBody>
                    <a:bodyPr/>
                    <a:lstStyle/>
                    <a:p>
                      <a:r>
                        <a:t>RNA_seq_MCODE_ALL</a:t>
                      </a:r>
                    </a:p>
                  </a:txBody>
                  <a:tcPr/>
                </a:tc>
                <a:tc>
                  <a:txBody>
                    <a:bodyPr/>
                    <a:lstStyle/>
                    <a:p>
                      <a:r>
                        <a:t>ath00190|Oxidative phosphorylation - Arabidopsis thaliana (thale cress)|-26.3;ath03050|Proteasome - Arabidopsis thaliana (thale cress)|-18.6;GO:0006511|ubiquitin-dependent protein catabolic process|-13.9</a:t>
                      </a:r>
                    </a:p>
                  </a:txBody>
                  <a:tcPr/>
                </a:tc>
              </a:tr>
              <a:tr h="393895">
                <a:tc>
                  <a:txBody>
                    <a:bodyPr/>
                    <a:lstStyle/>
                    <a:p>
                      <a:r>
                        <a:t>RNA_seq_SUB1_MCODE_1</a:t>
                      </a:r>
                    </a:p>
                  </a:txBody>
                  <a:tcPr/>
                </a:tc>
                <a:tc>
                  <a:txBody>
                    <a:bodyPr/>
                    <a:lstStyle/>
                    <a:p>
                      <a:r>
                        <a:t>ath00190|Oxidative phosphorylation - Arabidopsis thaliana (thale cress)|-22.3;ath03010|Ribosome - Arabidopsis thaliana (thale cress)|-8.6;GO:0022904|respiratory electron transport chain|-8.3</a:t>
                      </a:r>
                    </a:p>
                  </a:txBody>
                  <a:tcPr/>
                </a:tc>
              </a:tr>
              <a:tr h="393895">
                <a:tc>
                  <a:txBody>
                    <a:bodyPr/>
                    <a:lstStyle/>
                    <a:p>
                      <a:r>
                        <a:t>RNA_seq_SUB1_MCODE_2</a:t>
                      </a:r>
                    </a:p>
                  </a:txBody>
                  <a:tcPr/>
                </a:tc>
                <a:tc>
                  <a:txBody>
                    <a:bodyPr/>
                    <a:lstStyle/>
                    <a:p>
                      <a:r>
                        <a:t>ath00190|Oxidative phosphorylation - Arabidopsis thaliana (thale cress)|-8.1;ath04145|Phagosome - Arabidopsis thaliana (thale cress)|-6.7;ath04626|Plant-pathogen interaction - Arabidopsis thaliana (thale cress)|-6.1</a:t>
                      </a:r>
                    </a:p>
                  </a:txBody>
                  <a:tcPr/>
                </a:tc>
              </a:tr>
              <a:tr h="393895">
                <a:tc>
                  <a:txBody>
                    <a:bodyPr/>
                    <a:lstStyle/>
                    <a:p>
                      <a:r>
                        <a:t>RNA_seq_SUB1_MCODE_3</a:t>
                      </a:r>
                    </a:p>
                  </a:txBody>
                  <a:tcPr/>
                </a:tc>
                <a:tc>
                  <a:txBody>
                    <a:bodyPr/>
                    <a:lstStyle/>
                    <a:p>
                      <a:r>
                        <a:t>GO:0006511|ubiquitin-dependent protein catabolic process|-37.7;GO:0019941|modification-dependent protein catabolic process|-37.7;GO:0043632|modification-dependent macromolecule catabolic process|-37.6</a:t>
                      </a:r>
                    </a:p>
                  </a:txBody>
                  <a:tcPr/>
                </a:tc>
              </a:tr>
              <a:tr h="393895">
                <a:tc>
                  <a:txBody>
                    <a:bodyPr/>
                    <a:lstStyle/>
                    <a:p>
                      <a:r>
                        <a:t>RNA_seq_SUB1_MCODE_4</a:t>
                      </a:r>
                    </a:p>
                  </a:txBody>
                  <a:tcPr/>
                </a:tc>
                <a:tc>
                  <a:txBody>
                    <a:bodyPr/>
                    <a:lstStyle/>
                    <a:p>
                      <a:r>
                        <a:t>GO:0055086|nucleobase-containing small molecule metabolic process|-12.5;ath00061|Fatty acid biosynthesis - Arabidopsis thaliana (thale cress)|-9.3;ath00780|Biotin metabolism - Arabidopsis thaliana (thale cress)|-8.9</a:t>
                      </a:r>
                    </a:p>
                  </a:txBody>
                  <a:tcPr/>
                </a:tc>
              </a:tr>
              <a:tr h="393895">
                <a:tc>
                  <a:txBody>
                    <a:bodyPr/>
                    <a:lstStyle/>
                    <a:p>
                      <a:r>
                        <a:t>RNA_seq_SUB1_MCODE_5</a:t>
                      </a:r>
                    </a:p>
                  </a:txBody>
                  <a:tcPr/>
                </a:tc>
                <a:tc>
                  <a:txBody>
                    <a:bodyPr/>
                    <a:lstStyle/>
                    <a:p>
                      <a:r>
                        <a:t>GO:0006457|protein folding|-7.0;ath03082|ATP-dependent chromatin remodeling - Arabidopsis thaliana (thale cress)|-6.6;GO:0051604|protein maturation|-6.1</a:t>
                      </a:r>
                    </a:p>
                  </a:txBody>
                  <a:tcPr/>
                </a:tc>
              </a:tr>
              <a:tr h="393895">
                <a:tc>
                  <a:txBody>
                    <a:bodyPr/>
                    <a:lstStyle/>
                    <a:p>
                      <a:r>
                        <a:t>RNA_seq_SUB1_MCODE_7</a:t>
                      </a:r>
                    </a:p>
                  </a:txBody>
                  <a:tcPr/>
                </a:tc>
                <a:tc>
                  <a:txBody>
                    <a:bodyPr/>
                    <a:lstStyle/>
                    <a:p>
                      <a:r>
                        <a:t>GO:0016192|vesicle-mediated transport|-3.5;GO:0071705|nitrogen compound transport|-3.1;GO:0008104|protein localization|-3.0</a:t>
                      </a:r>
                    </a:p>
                  </a:txBody>
                  <a:tcPr/>
                </a:tc>
              </a:tr>
              <a:tr h="393895">
                <a:tc>
                  <a:txBody>
                    <a:bodyPr/>
                    <a:lstStyle/>
                    <a:p>
                      <a:r>
                        <a:t>RNA_seq_SUB1_MCODE_8</a:t>
                      </a:r>
                    </a:p>
                  </a:txBody>
                  <a:tcPr/>
                </a:tc>
                <a:tc>
                  <a:txBody>
                    <a:bodyPr/>
                    <a:lstStyle/>
                    <a:p>
                      <a:r>
                        <a:t>ath04146|Peroxisome - Arabidopsis thaliana (thale cress)|-5.9;GO:0032787|monocarboxylic acid metabolic process|-3.3</a:t>
                      </a:r>
                    </a:p>
                  </a:txBody>
                  <a:tcPr/>
                </a:tc>
              </a:tr>
              <a:tr h="393895">
                <a:tc>
                  <a:txBody>
                    <a:bodyPr/>
                    <a:lstStyle/>
                    <a:p>
                      <a:r>
                        <a:t>RNA_seq_SUB1_MCODE_9</a:t>
                      </a:r>
                    </a:p>
                  </a:txBody>
                  <a:tcPr/>
                </a:tc>
                <a:tc>
                  <a:txBody>
                    <a:bodyPr/>
                    <a:lstStyle/>
                    <a:p>
                      <a:r>
                        <a:t>WP2279|Seed development|-4.1</a:t>
                      </a:r>
                    </a:p>
                  </a:txBody>
                  <a:tcPr/>
                </a:tc>
              </a:tr>
              <a:tr h="393895">
                <a:tc>
                  <a:txBody>
                    <a:bodyPr/>
                    <a:lstStyle/>
                    <a:p>
                      <a:r>
                        <a:t>RNA_seq_SUB1_MCODE_10</a:t>
                      </a:r>
                    </a:p>
                  </a:txBody>
                  <a:tcPr/>
                </a:tc>
                <a:tc>
                  <a:txBody>
                    <a:bodyPr/>
                    <a:lstStyle/>
                    <a:p>
                      <a:r>
                        <a:t>GO:0009853|photorespiration|-7.2;GO:0043094|cellular metabolic compound salvage|-6.4</a:t>
                      </a:r>
                    </a:p>
                  </a:txBody>
                  <a:tcPr/>
                </a:tc>
              </a:tr>
              <a:tr h="393900">
                <a:tc>
                  <a:txBody>
                    <a:bodyPr/>
                    <a:lstStyle/>
                    <a:p>
                      <a:r>
                        <a:t>RNA_seq_SUB1_MCODE_12</a:t>
                      </a:r>
                    </a:p>
                  </a:txBody>
                  <a:tcPr/>
                </a:tc>
                <a:tc>
                  <a:txBody>
                    <a:bodyPr/>
                    <a:lstStyle/>
                    <a:p>
                      <a:r>
                        <a:t>ath00710|Carbon fixation in photosynthetic organisms - Arabidopsis thaliana (thale cress)|-6.9;ath00620|Pyruvate metabolism - Arabidopsis thaliana (thale cress)|-6.4;ath01200|Carbon metabolism - Arabidopsis thaliana (thale cress)|-5.1</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