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43 identifiers, 43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750289"/>
            <a:ext cx="10911535" cy="295099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2269358" y="1665465"/>
            <a:ext cx="7652978"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269358" y="1665465"/>
            <a:ext cx="765297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2745046" y="1665465"/>
            <a:ext cx="6701602"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549175" y="1665465"/>
            <a:ext cx="7093345"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RNA_seq</a:t>
                      </a:r>
                    </a:p>
                  </a:txBody>
                  <a:tcPr/>
                </a:tc>
                <a:tc>
                  <a:txBody>
                    <a:bodyPr/>
                    <a:lstStyle/>
                    <a:p>
                      <a:r>
                        <a:t>GO:0071456|cellular response to hypoxia|-5.2;GO:0036294|cellular response to decreased oxygen levels|-5.2;GO:0071453|cellular response to oxygen levels|-5.2</a:t>
                      </a:r>
                    </a:p>
                  </a:txBody>
                  <a:tcPr/>
                </a:tc>
              </a:tr>
              <a:tr h="1280160">
                <a:tc>
                  <a:txBody>
                    <a:bodyPr/>
                    <a:lstStyle/>
                    <a:p>
                      <a:r>
                        <a:t>RNA_seq_MCODE_ALL</a:t>
                      </a:r>
                    </a:p>
                  </a:txBody>
                  <a:tcPr/>
                </a:tc>
                <a:tc>
                  <a:txBody>
                    <a:bodyPr/>
                    <a:lstStyle/>
                    <a:p>
                      <a:r>
                        <a:t>GO:0071456|cellular response to hypoxia|-5.2;GO:0036294|cellular response to decreased oxygen levels|-5.2;GO:0071453|cellular response to oxygen levels|-5.2</a:t>
                      </a:r>
                    </a:p>
                  </a:txBody>
                  <a:tcPr/>
                </a:tc>
              </a:tr>
              <a:tr h="1280160">
                <a:tc>
                  <a:txBody>
                    <a:bodyPr/>
                    <a:lstStyle/>
                    <a:p>
                      <a:r>
                        <a:t>RNA_seq_SUB1_MCODE_1</a:t>
                      </a:r>
                    </a:p>
                  </a:txBody>
                  <a:tcPr/>
                </a:tc>
                <a:tc>
                  <a:txBody>
                    <a:bodyPr/>
                    <a:lstStyle/>
                    <a:p>
                      <a:r>
                        <a:t>GO:0071456|cellular response to hypoxia|-5.2;GO:0036294|cellular response to decreased oxygen levels|-5.2;GO:0071453|cellular response to oxygen levels|-5.2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